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6" r:id="rId2"/>
    <p:sldId id="261" r:id="rId3"/>
    <p:sldId id="262" r:id="rId4"/>
    <p:sldId id="263" r:id="rId5"/>
    <p:sldId id="257" r:id="rId6"/>
    <p:sldId id="258" r:id="rId7"/>
    <p:sldId id="259" r:id="rId8"/>
    <p:sldId id="260"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microsoft.com/office/2015/10/relationships/revisionInfo" Target="revisionInfo.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20023D3-A2A2-4D31-B3E8-1E62064608E5}" type="doc">
      <dgm:prSet loTypeId="urn:microsoft.com/office/officeart/2009/3/layout/PieProcess" loCatId="list" qsTypeId="urn:microsoft.com/office/officeart/2005/8/quickstyle/simple1" qsCatId="simple" csTypeId="urn:microsoft.com/office/officeart/2005/8/colors/colorful1" csCatId="colorful" phldr="1"/>
      <dgm:spPr/>
      <dgm:t>
        <a:bodyPr/>
        <a:lstStyle/>
        <a:p>
          <a:endParaRPr lang="en-US"/>
        </a:p>
      </dgm:t>
    </dgm:pt>
    <dgm:pt modelId="{65916A88-B961-414B-8F4E-1C3FD0D0A615}">
      <dgm:prSet phldrT="[Text]" custT="1"/>
      <dgm:spPr/>
      <dgm:t>
        <a:bodyPr/>
        <a:lstStyle/>
        <a:p>
          <a:pPr rtl="0">
            <a:buFont typeface="+mj-lt"/>
            <a:buAutoNum type="arabicPeriod"/>
          </a:pPr>
          <a:r>
            <a:rPr lang="en-US" sz="2400" dirty="0"/>
            <a:t>Introduction </a:t>
          </a:r>
        </a:p>
      </dgm:t>
    </dgm:pt>
    <dgm:pt modelId="{74947CE7-6FAA-477C-B601-D456200B879A}" type="parTrans" cxnId="{AAFB08FA-A2D3-4806-B3AF-28472757EAF7}">
      <dgm:prSet/>
      <dgm:spPr/>
      <dgm:t>
        <a:bodyPr/>
        <a:lstStyle/>
        <a:p>
          <a:pPr rtl="0"/>
          <a:endParaRPr lang="en-US" sz="3600"/>
        </a:p>
      </dgm:t>
    </dgm:pt>
    <dgm:pt modelId="{B5F84E8E-D929-43F9-B961-8EF72E343C87}" type="sibTrans" cxnId="{AAFB08FA-A2D3-4806-B3AF-28472757EAF7}">
      <dgm:prSet/>
      <dgm:spPr/>
      <dgm:t>
        <a:bodyPr/>
        <a:lstStyle/>
        <a:p>
          <a:pPr rtl="0"/>
          <a:endParaRPr lang="en-US" sz="3600"/>
        </a:p>
      </dgm:t>
    </dgm:pt>
    <dgm:pt modelId="{C16C40AB-AEBD-4A7A-B9A6-991FE2BE09DC}">
      <dgm:prSet custT="1"/>
      <dgm:spPr/>
      <dgm:t>
        <a:bodyPr/>
        <a:lstStyle/>
        <a:p>
          <a:pPr rtl="0">
            <a:buFont typeface="+mj-lt"/>
            <a:buAutoNum type="arabicPeriod"/>
          </a:pPr>
          <a:r>
            <a:rPr lang="en-US" sz="2400" dirty="0"/>
            <a:t>Hydrological cycle.</a:t>
          </a:r>
        </a:p>
      </dgm:t>
    </dgm:pt>
    <dgm:pt modelId="{23A17F4D-75EC-42BB-A3DF-559220967BD3}" type="parTrans" cxnId="{4FC50032-A5F1-49ED-B230-6A0520EAA78D}">
      <dgm:prSet/>
      <dgm:spPr/>
      <dgm:t>
        <a:bodyPr/>
        <a:lstStyle/>
        <a:p>
          <a:pPr rtl="0"/>
          <a:endParaRPr lang="en-US" sz="3600"/>
        </a:p>
      </dgm:t>
    </dgm:pt>
    <dgm:pt modelId="{FC08DF47-0401-408C-8750-8615D97709C4}" type="sibTrans" cxnId="{4FC50032-A5F1-49ED-B230-6A0520EAA78D}">
      <dgm:prSet/>
      <dgm:spPr/>
      <dgm:t>
        <a:bodyPr/>
        <a:lstStyle/>
        <a:p>
          <a:pPr rtl="0"/>
          <a:endParaRPr lang="en-US" sz="3600"/>
        </a:p>
      </dgm:t>
    </dgm:pt>
    <dgm:pt modelId="{66F4E9F2-C16A-4ED9-A555-953A17FBEC86}">
      <dgm:prSet custT="1"/>
      <dgm:spPr/>
      <dgm:t>
        <a:bodyPr/>
        <a:lstStyle/>
        <a:p>
          <a:pPr rtl="0">
            <a:buFont typeface="+mj-lt"/>
            <a:buAutoNum type="arabicPeriod"/>
          </a:pPr>
          <a:r>
            <a:rPr lang="en-US" sz="2400" dirty="0"/>
            <a:t>Hydrology in engineering.</a:t>
          </a:r>
        </a:p>
      </dgm:t>
    </dgm:pt>
    <dgm:pt modelId="{F5BEE465-D907-46DC-B519-142B104DDBB5}" type="parTrans" cxnId="{2CC221A4-24FD-43A5-8ED1-427A1F3DE0FD}">
      <dgm:prSet/>
      <dgm:spPr/>
      <dgm:t>
        <a:bodyPr/>
        <a:lstStyle/>
        <a:p>
          <a:pPr rtl="0"/>
          <a:endParaRPr lang="en-US" sz="3600"/>
        </a:p>
      </dgm:t>
    </dgm:pt>
    <dgm:pt modelId="{CEA38C99-1FBE-4770-91CC-1A4AF9D58994}" type="sibTrans" cxnId="{2CC221A4-24FD-43A5-8ED1-427A1F3DE0FD}">
      <dgm:prSet/>
      <dgm:spPr/>
      <dgm:t>
        <a:bodyPr/>
        <a:lstStyle/>
        <a:p>
          <a:pPr rtl="0"/>
          <a:endParaRPr lang="en-US" sz="3600"/>
        </a:p>
      </dgm:t>
    </dgm:pt>
    <dgm:pt modelId="{82CC1F23-76C8-46B6-A8FE-26F8AEE3CC90}">
      <dgm:prSet custT="1"/>
      <dgm:spPr/>
      <dgm:t>
        <a:bodyPr/>
        <a:lstStyle/>
        <a:p>
          <a:pPr rtl="0">
            <a:buFont typeface="+mj-lt"/>
            <a:buAutoNum type="arabicPeriod"/>
          </a:pPr>
          <a:r>
            <a:rPr lang="en-US" sz="2400" dirty="0"/>
            <a:t>Weather and hydrology.</a:t>
          </a:r>
        </a:p>
      </dgm:t>
    </dgm:pt>
    <dgm:pt modelId="{413489E8-03FB-4557-9E19-E5E11D452B30}" type="parTrans" cxnId="{842EC08D-5D2B-471E-87FB-D9792782EAF8}">
      <dgm:prSet/>
      <dgm:spPr/>
      <dgm:t>
        <a:bodyPr/>
        <a:lstStyle/>
        <a:p>
          <a:pPr rtl="0"/>
          <a:endParaRPr lang="en-US" sz="3600"/>
        </a:p>
      </dgm:t>
    </dgm:pt>
    <dgm:pt modelId="{A1BC9CCA-F275-446F-B83C-B2ED32EBDEDB}" type="sibTrans" cxnId="{842EC08D-5D2B-471E-87FB-D9792782EAF8}">
      <dgm:prSet/>
      <dgm:spPr/>
      <dgm:t>
        <a:bodyPr/>
        <a:lstStyle/>
        <a:p>
          <a:pPr rtl="0"/>
          <a:endParaRPr lang="en-US" sz="3600"/>
        </a:p>
      </dgm:t>
    </dgm:pt>
    <dgm:pt modelId="{7D4D89FA-D77F-4DFE-85BB-67CCC2570D42}">
      <dgm:prSet custT="1"/>
      <dgm:spPr/>
      <dgm:t>
        <a:bodyPr/>
        <a:lstStyle/>
        <a:p>
          <a:pPr rtl="0">
            <a:buFont typeface="+mj-lt"/>
            <a:buAutoNum type="arabicPeriod"/>
          </a:pPr>
          <a:r>
            <a:rPr lang="en-US" sz="2400"/>
            <a:t>Precipitation. </a:t>
          </a:r>
        </a:p>
      </dgm:t>
    </dgm:pt>
    <dgm:pt modelId="{AF2245C7-2C91-4F1C-84DB-DE61656D9D8B}" type="parTrans" cxnId="{94DD29D3-CB1E-41C8-BF27-78A424C1CA2E}">
      <dgm:prSet/>
      <dgm:spPr/>
      <dgm:t>
        <a:bodyPr/>
        <a:lstStyle/>
        <a:p>
          <a:pPr rtl="0"/>
          <a:endParaRPr lang="en-US" sz="3600"/>
        </a:p>
      </dgm:t>
    </dgm:pt>
    <dgm:pt modelId="{4F2CBBEF-BB60-41D8-A146-06E4466EEF59}" type="sibTrans" cxnId="{94DD29D3-CB1E-41C8-BF27-78A424C1CA2E}">
      <dgm:prSet/>
      <dgm:spPr/>
      <dgm:t>
        <a:bodyPr/>
        <a:lstStyle/>
        <a:p>
          <a:pPr rtl="0"/>
          <a:endParaRPr lang="en-US" sz="3600"/>
        </a:p>
      </dgm:t>
    </dgm:pt>
    <dgm:pt modelId="{1211574E-F9DB-4D01-B25D-7A1179A882D0}">
      <dgm:prSet custT="1"/>
      <dgm:spPr/>
      <dgm:t>
        <a:bodyPr/>
        <a:lstStyle/>
        <a:p>
          <a:pPr rtl="0">
            <a:buFont typeface="+mj-lt"/>
            <a:buAutoNum type="arabicPeriod"/>
          </a:pPr>
          <a:r>
            <a:rPr lang="en-US" sz="2000"/>
            <a:t>Formation of type of precipitation.</a:t>
          </a:r>
        </a:p>
      </dgm:t>
    </dgm:pt>
    <dgm:pt modelId="{438478B4-9BA3-455C-804C-850DE751B5C8}" type="parTrans" cxnId="{0AABDF9D-27DB-425E-84EA-E9535E541353}">
      <dgm:prSet/>
      <dgm:spPr/>
      <dgm:t>
        <a:bodyPr/>
        <a:lstStyle/>
        <a:p>
          <a:pPr rtl="0"/>
          <a:endParaRPr lang="en-US" sz="3600"/>
        </a:p>
      </dgm:t>
    </dgm:pt>
    <dgm:pt modelId="{759EBEAE-8F2D-41F1-AEDA-27DE17AE8DEB}" type="sibTrans" cxnId="{0AABDF9D-27DB-425E-84EA-E9535E541353}">
      <dgm:prSet/>
      <dgm:spPr/>
      <dgm:t>
        <a:bodyPr/>
        <a:lstStyle/>
        <a:p>
          <a:pPr rtl="0"/>
          <a:endParaRPr lang="en-US" sz="3600"/>
        </a:p>
      </dgm:t>
    </dgm:pt>
    <dgm:pt modelId="{E69D2912-8FAA-43A1-8970-0C0736B53C20}">
      <dgm:prSet custT="1"/>
      <dgm:spPr/>
      <dgm:t>
        <a:bodyPr/>
        <a:lstStyle/>
        <a:p>
          <a:pPr rtl="0">
            <a:buFont typeface="+mj-lt"/>
            <a:buAutoNum type="arabicPeriod"/>
          </a:pPr>
          <a:r>
            <a:rPr lang="en-US" sz="2000" dirty="0"/>
            <a:t>Measurement of precipitation.</a:t>
          </a:r>
        </a:p>
      </dgm:t>
    </dgm:pt>
    <dgm:pt modelId="{BD15DFB6-7399-45F1-BC82-138ECC8056C9}" type="parTrans" cxnId="{3998A409-A23F-4181-A2D3-2A09E08AA9DF}">
      <dgm:prSet/>
      <dgm:spPr/>
      <dgm:t>
        <a:bodyPr/>
        <a:lstStyle/>
        <a:p>
          <a:pPr rtl="0"/>
          <a:endParaRPr lang="en-US" sz="3600"/>
        </a:p>
      </dgm:t>
    </dgm:pt>
    <dgm:pt modelId="{1DE90DF0-BACC-44DC-8FF9-6F423069E57E}" type="sibTrans" cxnId="{3998A409-A23F-4181-A2D3-2A09E08AA9DF}">
      <dgm:prSet/>
      <dgm:spPr/>
      <dgm:t>
        <a:bodyPr/>
        <a:lstStyle/>
        <a:p>
          <a:pPr rtl="0"/>
          <a:endParaRPr lang="en-US" sz="3600"/>
        </a:p>
      </dgm:t>
    </dgm:pt>
    <dgm:pt modelId="{81D6CC5C-529C-4F37-A3EF-301F72655B77}">
      <dgm:prSet custT="1"/>
      <dgm:spPr/>
      <dgm:t>
        <a:bodyPr/>
        <a:lstStyle/>
        <a:p>
          <a:pPr rtl="0">
            <a:buFont typeface="+mj-lt"/>
            <a:buAutoNum type="arabicPeriod"/>
          </a:pPr>
          <a:r>
            <a:rPr lang="en-US" sz="2000"/>
            <a:t>Estimating missing precipitation data.</a:t>
          </a:r>
        </a:p>
      </dgm:t>
    </dgm:pt>
    <dgm:pt modelId="{FE575022-B9B8-45C9-963B-6DD57E1757FA}" type="parTrans" cxnId="{878B2F48-B2D9-433D-A267-88D2EAA30339}">
      <dgm:prSet/>
      <dgm:spPr/>
      <dgm:t>
        <a:bodyPr/>
        <a:lstStyle/>
        <a:p>
          <a:pPr rtl="0"/>
          <a:endParaRPr lang="en-US" sz="3600"/>
        </a:p>
      </dgm:t>
    </dgm:pt>
    <dgm:pt modelId="{84EBD8D6-B109-4EFE-9157-4FF908A48AF6}" type="sibTrans" cxnId="{878B2F48-B2D9-433D-A267-88D2EAA30339}">
      <dgm:prSet/>
      <dgm:spPr/>
      <dgm:t>
        <a:bodyPr/>
        <a:lstStyle/>
        <a:p>
          <a:pPr rtl="0"/>
          <a:endParaRPr lang="en-US" sz="3600"/>
        </a:p>
      </dgm:t>
    </dgm:pt>
    <dgm:pt modelId="{B169043D-A52D-4D78-B40C-B31928B82561}">
      <dgm:prSet custT="1"/>
      <dgm:spPr/>
      <dgm:t>
        <a:bodyPr/>
        <a:lstStyle/>
        <a:p>
          <a:pPr rtl="0">
            <a:buFont typeface="+mj-lt"/>
            <a:buAutoNum type="arabicPeriod"/>
          </a:pPr>
          <a:r>
            <a:rPr lang="en-US" sz="2000"/>
            <a:t>Average precipitation over area.</a:t>
          </a:r>
        </a:p>
      </dgm:t>
    </dgm:pt>
    <dgm:pt modelId="{B3A58FC2-5643-4583-886E-E8A6A4C133C4}" type="parTrans" cxnId="{5DE22DE6-F0A3-4DC7-B28A-997BF454921F}">
      <dgm:prSet/>
      <dgm:spPr/>
      <dgm:t>
        <a:bodyPr/>
        <a:lstStyle/>
        <a:p>
          <a:pPr rtl="0"/>
          <a:endParaRPr lang="en-US" sz="3600"/>
        </a:p>
      </dgm:t>
    </dgm:pt>
    <dgm:pt modelId="{8061DB59-2445-4BF1-8C64-150600BC79F3}" type="sibTrans" cxnId="{5DE22DE6-F0A3-4DC7-B28A-997BF454921F}">
      <dgm:prSet/>
      <dgm:spPr/>
      <dgm:t>
        <a:bodyPr/>
        <a:lstStyle/>
        <a:p>
          <a:pPr rtl="0"/>
          <a:endParaRPr lang="en-US" sz="3600"/>
        </a:p>
      </dgm:t>
    </dgm:pt>
    <dgm:pt modelId="{6586EBCB-6DAC-44D2-AD5F-B335261AAB53}">
      <dgm:prSet custT="1"/>
      <dgm:spPr/>
      <dgm:t>
        <a:bodyPr/>
        <a:lstStyle/>
        <a:p>
          <a:pPr rtl="0">
            <a:buFont typeface="+mj-lt"/>
            <a:buAutoNum type="arabicPeriod"/>
          </a:pPr>
          <a:r>
            <a:rPr lang="en-US" sz="2000" dirty="0"/>
            <a:t>Variations in precipitation.</a:t>
          </a:r>
        </a:p>
      </dgm:t>
    </dgm:pt>
    <dgm:pt modelId="{C5F54348-6126-456F-A3AF-918D94B2D75D}" type="parTrans" cxnId="{1EC6EE30-DFF4-4315-9DED-1BCE13E8B968}">
      <dgm:prSet/>
      <dgm:spPr/>
      <dgm:t>
        <a:bodyPr/>
        <a:lstStyle/>
        <a:p>
          <a:pPr rtl="0"/>
          <a:endParaRPr lang="en-US" sz="3600"/>
        </a:p>
      </dgm:t>
    </dgm:pt>
    <dgm:pt modelId="{AEEEA59D-E056-4447-814C-7E772F66CD04}" type="sibTrans" cxnId="{1EC6EE30-DFF4-4315-9DED-1BCE13E8B968}">
      <dgm:prSet/>
      <dgm:spPr/>
      <dgm:t>
        <a:bodyPr/>
        <a:lstStyle/>
        <a:p>
          <a:pPr rtl="0"/>
          <a:endParaRPr lang="en-US" sz="3600"/>
        </a:p>
      </dgm:t>
    </dgm:pt>
    <dgm:pt modelId="{E94980BB-4379-4972-BCB6-2D72ECABC849}">
      <dgm:prSet custT="1"/>
      <dgm:spPr/>
      <dgm:t>
        <a:bodyPr/>
        <a:lstStyle/>
        <a:p>
          <a:pPr rtl="0">
            <a:buFont typeface="+mj-lt"/>
            <a:buAutoNum type="arabicPeriod"/>
          </a:pPr>
          <a:r>
            <a:rPr lang="en-US" sz="2000" dirty="0"/>
            <a:t>Measurements of snow.</a:t>
          </a:r>
        </a:p>
      </dgm:t>
    </dgm:pt>
    <dgm:pt modelId="{ACF490A1-5ADE-48A1-A6CB-7BDB74CAA444}" type="parTrans" cxnId="{D2350CB3-4A99-4A78-B8EC-591E20ECFA27}">
      <dgm:prSet/>
      <dgm:spPr/>
      <dgm:t>
        <a:bodyPr/>
        <a:lstStyle/>
        <a:p>
          <a:pPr rtl="0"/>
          <a:endParaRPr lang="en-US" sz="3600"/>
        </a:p>
      </dgm:t>
    </dgm:pt>
    <dgm:pt modelId="{136512F5-F51E-473B-931C-B3BB4F41C025}" type="sibTrans" cxnId="{D2350CB3-4A99-4A78-B8EC-591E20ECFA27}">
      <dgm:prSet/>
      <dgm:spPr/>
      <dgm:t>
        <a:bodyPr/>
        <a:lstStyle/>
        <a:p>
          <a:pPr rtl="0"/>
          <a:endParaRPr lang="en-US" sz="3600"/>
        </a:p>
      </dgm:t>
    </dgm:pt>
    <dgm:pt modelId="{637EA2B5-B8A0-4E0E-A9EB-B438C7D8297E}">
      <dgm:prSet custT="1"/>
      <dgm:spPr/>
      <dgm:t>
        <a:bodyPr/>
        <a:lstStyle/>
        <a:p>
          <a:pPr rtl="0">
            <a:buFont typeface="+mj-lt"/>
            <a:buAutoNum type="arabicPeriod"/>
          </a:pPr>
          <a:r>
            <a:rPr lang="en-US" sz="2400" dirty="0"/>
            <a:t>Stream flow </a:t>
          </a:r>
        </a:p>
      </dgm:t>
    </dgm:pt>
    <dgm:pt modelId="{AA48C410-B208-43A9-8D3B-E6BC6D9FC204}" type="parTrans" cxnId="{EC1822CF-1BF0-413C-B9B0-916643571013}">
      <dgm:prSet/>
      <dgm:spPr/>
      <dgm:t>
        <a:bodyPr/>
        <a:lstStyle/>
        <a:p>
          <a:pPr rtl="0"/>
          <a:endParaRPr lang="en-US" sz="3600"/>
        </a:p>
      </dgm:t>
    </dgm:pt>
    <dgm:pt modelId="{BB196BA0-F9A5-46F0-9B13-B1014D6CFB21}" type="sibTrans" cxnId="{EC1822CF-1BF0-413C-B9B0-916643571013}">
      <dgm:prSet/>
      <dgm:spPr/>
      <dgm:t>
        <a:bodyPr/>
        <a:lstStyle/>
        <a:p>
          <a:pPr rtl="0"/>
          <a:endParaRPr lang="en-US" sz="3600"/>
        </a:p>
      </dgm:t>
    </dgm:pt>
    <dgm:pt modelId="{318EE41D-900D-454C-8E6C-82FD9BC5DF50}">
      <dgm:prSet custT="1"/>
      <dgm:spPr/>
      <dgm:t>
        <a:bodyPr/>
        <a:lstStyle/>
        <a:p>
          <a:pPr rtl="0">
            <a:buFont typeface="+mj-lt"/>
            <a:buAutoNum type="arabicPeriod"/>
          </a:pPr>
          <a:r>
            <a:rPr lang="en-US" sz="3200" dirty="0"/>
            <a:t>Water stage.</a:t>
          </a:r>
        </a:p>
      </dgm:t>
    </dgm:pt>
    <dgm:pt modelId="{9D051106-C61B-4600-B341-064F759A7A2B}" type="parTrans" cxnId="{EF739A2C-7F53-46BC-8C32-6CD2219E2CC9}">
      <dgm:prSet/>
      <dgm:spPr/>
      <dgm:t>
        <a:bodyPr/>
        <a:lstStyle/>
        <a:p>
          <a:pPr rtl="0"/>
          <a:endParaRPr lang="en-US" sz="3600"/>
        </a:p>
      </dgm:t>
    </dgm:pt>
    <dgm:pt modelId="{C2C4AF0C-3DC4-4B32-B65F-B620995A2422}" type="sibTrans" cxnId="{EF739A2C-7F53-46BC-8C32-6CD2219E2CC9}">
      <dgm:prSet/>
      <dgm:spPr/>
      <dgm:t>
        <a:bodyPr/>
        <a:lstStyle/>
        <a:p>
          <a:pPr rtl="0"/>
          <a:endParaRPr lang="en-US" sz="3600"/>
        </a:p>
      </dgm:t>
    </dgm:pt>
    <dgm:pt modelId="{683E7006-0D7E-4D3E-8A87-1BF419DD0E9A}">
      <dgm:prSet custT="1"/>
      <dgm:spPr/>
      <dgm:t>
        <a:bodyPr/>
        <a:lstStyle/>
        <a:p>
          <a:pPr rtl="0">
            <a:buFont typeface="+mj-lt"/>
            <a:buAutoNum type="arabicPeriod"/>
          </a:pPr>
          <a:r>
            <a:rPr lang="en-US" sz="3200" dirty="0"/>
            <a:t>Discharge.</a:t>
          </a:r>
        </a:p>
      </dgm:t>
    </dgm:pt>
    <dgm:pt modelId="{BF28ECE4-B772-4C31-8B7C-EAFF5EDC6FCE}" type="parTrans" cxnId="{F62E65D8-4960-4FB2-B4D6-C836DFFCA0F5}">
      <dgm:prSet/>
      <dgm:spPr/>
      <dgm:t>
        <a:bodyPr/>
        <a:lstStyle/>
        <a:p>
          <a:pPr rtl="0"/>
          <a:endParaRPr lang="en-US" sz="3600"/>
        </a:p>
      </dgm:t>
    </dgm:pt>
    <dgm:pt modelId="{919E54ED-84E8-46DE-A954-9AC3F356B0B8}" type="sibTrans" cxnId="{F62E65D8-4960-4FB2-B4D6-C836DFFCA0F5}">
      <dgm:prSet/>
      <dgm:spPr/>
      <dgm:t>
        <a:bodyPr/>
        <a:lstStyle/>
        <a:p>
          <a:pPr rtl="0"/>
          <a:endParaRPr lang="en-US" sz="3600"/>
        </a:p>
      </dgm:t>
    </dgm:pt>
    <dgm:pt modelId="{FB20515F-573A-4535-A96A-8141A2F55A4E}">
      <dgm:prSet custT="1"/>
      <dgm:spPr/>
      <dgm:t>
        <a:bodyPr/>
        <a:lstStyle/>
        <a:p>
          <a:pPr rtl="0">
            <a:buFont typeface="+mj-lt"/>
            <a:buAutoNum type="arabicPeriod"/>
          </a:pPr>
          <a:r>
            <a:rPr lang="en-US" sz="3200" dirty="0"/>
            <a:t>Stage-discharge relation.</a:t>
          </a:r>
        </a:p>
      </dgm:t>
    </dgm:pt>
    <dgm:pt modelId="{9043A162-110F-4D2F-AB2A-D06B7B5BAB30}" type="parTrans" cxnId="{2E8E62D9-3821-4DC8-96C3-126EBB286286}">
      <dgm:prSet/>
      <dgm:spPr/>
      <dgm:t>
        <a:bodyPr/>
        <a:lstStyle/>
        <a:p>
          <a:pPr rtl="0"/>
          <a:endParaRPr lang="en-US" sz="3600"/>
        </a:p>
      </dgm:t>
    </dgm:pt>
    <dgm:pt modelId="{FFD11B68-59DA-462B-A989-50DEE7972E93}" type="sibTrans" cxnId="{2E8E62D9-3821-4DC8-96C3-126EBB286286}">
      <dgm:prSet/>
      <dgm:spPr/>
      <dgm:t>
        <a:bodyPr/>
        <a:lstStyle/>
        <a:p>
          <a:pPr rtl="0"/>
          <a:endParaRPr lang="en-US" sz="3600"/>
        </a:p>
      </dgm:t>
    </dgm:pt>
    <dgm:pt modelId="{0C413F01-2E34-439D-BAAA-65A3F1DA94A2}">
      <dgm:prSet custT="1"/>
      <dgm:spPr/>
      <dgm:t>
        <a:bodyPr/>
        <a:lstStyle/>
        <a:p>
          <a:pPr rtl="0">
            <a:buFont typeface="+mj-lt"/>
            <a:buAutoNum type="arabicPeriod"/>
          </a:pPr>
          <a:r>
            <a:rPr lang="en-US" sz="2400" dirty="0"/>
            <a:t>Evaporation</a:t>
          </a:r>
        </a:p>
      </dgm:t>
    </dgm:pt>
    <dgm:pt modelId="{EDDEED54-F1BB-43CC-A596-9B949B14918A}" type="parTrans" cxnId="{2320C974-D281-4A4D-A6D4-C4A2BD119C3E}">
      <dgm:prSet/>
      <dgm:spPr/>
      <dgm:t>
        <a:bodyPr/>
        <a:lstStyle/>
        <a:p>
          <a:pPr rtl="0"/>
          <a:endParaRPr lang="en-US" sz="3600"/>
        </a:p>
      </dgm:t>
    </dgm:pt>
    <dgm:pt modelId="{14A4FEBE-DEE3-4B67-9607-F058E3666413}" type="sibTrans" cxnId="{2320C974-D281-4A4D-A6D4-C4A2BD119C3E}">
      <dgm:prSet/>
      <dgm:spPr/>
      <dgm:t>
        <a:bodyPr/>
        <a:lstStyle/>
        <a:p>
          <a:pPr rtl="0"/>
          <a:endParaRPr lang="en-US" sz="3600"/>
        </a:p>
      </dgm:t>
    </dgm:pt>
    <dgm:pt modelId="{5EBC7582-C639-4C38-A3A1-2D0776EEEDF3}">
      <dgm:prSet custT="1"/>
      <dgm:spPr/>
      <dgm:t>
        <a:bodyPr/>
        <a:lstStyle/>
        <a:p>
          <a:pPr rtl="0">
            <a:buFont typeface="+mj-lt"/>
            <a:buAutoNum type="arabicPeriod"/>
          </a:pPr>
          <a:r>
            <a:rPr lang="en-US" sz="2400" dirty="0"/>
            <a:t>Evaporation from water surface.</a:t>
          </a:r>
        </a:p>
      </dgm:t>
    </dgm:pt>
    <dgm:pt modelId="{812D3A64-242D-4A6C-AFAF-47172F217F19}" type="parTrans" cxnId="{12A70E21-10ED-495D-80D0-CF3A3AC9B4DC}">
      <dgm:prSet/>
      <dgm:spPr/>
      <dgm:t>
        <a:bodyPr/>
        <a:lstStyle/>
        <a:p>
          <a:pPr rtl="0"/>
          <a:endParaRPr lang="en-US" sz="3600"/>
        </a:p>
      </dgm:t>
    </dgm:pt>
    <dgm:pt modelId="{F34A37C3-2EB2-4BC4-9BEE-231B21A39604}" type="sibTrans" cxnId="{12A70E21-10ED-495D-80D0-CF3A3AC9B4DC}">
      <dgm:prSet/>
      <dgm:spPr/>
      <dgm:t>
        <a:bodyPr/>
        <a:lstStyle/>
        <a:p>
          <a:pPr rtl="0"/>
          <a:endParaRPr lang="en-US" sz="3600"/>
        </a:p>
      </dgm:t>
    </dgm:pt>
    <dgm:pt modelId="{6A1327CA-EE50-44BF-8F7E-DD4E8787A9B7}">
      <dgm:prSet custT="1"/>
      <dgm:spPr/>
      <dgm:t>
        <a:bodyPr/>
        <a:lstStyle/>
        <a:p>
          <a:pPr rtl="0">
            <a:buFont typeface="+mj-lt"/>
            <a:buAutoNum type="arabicPeriod"/>
          </a:pPr>
          <a:r>
            <a:rPr lang="en-US" sz="2400" dirty="0"/>
            <a:t>Reservoir evaporation.</a:t>
          </a:r>
        </a:p>
      </dgm:t>
    </dgm:pt>
    <dgm:pt modelId="{ECC2742B-3ABA-4907-A5C9-AD500BA9B5EF}" type="parTrans" cxnId="{66B0F008-A717-4361-AB25-7428D1C520BF}">
      <dgm:prSet/>
      <dgm:spPr/>
      <dgm:t>
        <a:bodyPr/>
        <a:lstStyle/>
        <a:p>
          <a:pPr rtl="0"/>
          <a:endParaRPr lang="en-US" sz="3600"/>
        </a:p>
      </dgm:t>
    </dgm:pt>
    <dgm:pt modelId="{47743102-2906-4BA6-925A-0DD0362D5445}" type="sibTrans" cxnId="{66B0F008-A717-4361-AB25-7428D1C520BF}">
      <dgm:prSet/>
      <dgm:spPr/>
      <dgm:t>
        <a:bodyPr/>
        <a:lstStyle/>
        <a:p>
          <a:pPr rtl="0"/>
          <a:endParaRPr lang="en-US" sz="3600"/>
        </a:p>
      </dgm:t>
    </dgm:pt>
    <dgm:pt modelId="{A06F5BD3-B33C-48EC-B476-5280A62F86C5}">
      <dgm:prSet custT="1"/>
      <dgm:spPr/>
      <dgm:t>
        <a:bodyPr/>
        <a:lstStyle/>
        <a:p>
          <a:pPr rtl="0">
            <a:buFont typeface="+mj-lt"/>
            <a:buAutoNum type="arabicPeriod"/>
          </a:pPr>
          <a:r>
            <a:rPr lang="en-US" sz="2400" dirty="0"/>
            <a:t>Water budget method.</a:t>
          </a:r>
        </a:p>
      </dgm:t>
    </dgm:pt>
    <dgm:pt modelId="{5A8A7C95-CF0F-408D-8C7E-59CFAD9F3C10}" type="parTrans" cxnId="{2899663F-2DC2-4EC4-8EDB-405575B7210D}">
      <dgm:prSet/>
      <dgm:spPr/>
      <dgm:t>
        <a:bodyPr/>
        <a:lstStyle/>
        <a:p>
          <a:pPr rtl="0"/>
          <a:endParaRPr lang="en-US" sz="3600"/>
        </a:p>
      </dgm:t>
    </dgm:pt>
    <dgm:pt modelId="{FCF47728-EB8E-40DB-B0A2-25A436318313}" type="sibTrans" cxnId="{2899663F-2DC2-4EC4-8EDB-405575B7210D}">
      <dgm:prSet/>
      <dgm:spPr/>
      <dgm:t>
        <a:bodyPr/>
        <a:lstStyle/>
        <a:p>
          <a:pPr rtl="0"/>
          <a:endParaRPr lang="en-US" sz="3600"/>
        </a:p>
      </dgm:t>
    </dgm:pt>
    <dgm:pt modelId="{8E20C560-54E5-41AA-9C15-83521DD122FC}">
      <dgm:prSet custT="1"/>
      <dgm:spPr/>
      <dgm:t>
        <a:bodyPr/>
        <a:lstStyle/>
        <a:p>
          <a:pPr rtl="0">
            <a:buFont typeface="+mj-lt"/>
            <a:buAutoNum type="arabicPeriod"/>
          </a:pPr>
          <a:r>
            <a:rPr lang="en-US" sz="2400" dirty="0"/>
            <a:t>Energy budged method.</a:t>
          </a:r>
        </a:p>
      </dgm:t>
    </dgm:pt>
    <dgm:pt modelId="{9BEF0444-EAFA-4C31-8CF9-AB414818395C}" type="parTrans" cxnId="{D66578D9-4ADD-45BA-8F10-78858A370E06}">
      <dgm:prSet/>
      <dgm:spPr/>
      <dgm:t>
        <a:bodyPr/>
        <a:lstStyle/>
        <a:p>
          <a:pPr rtl="0"/>
          <a:endParaRPr lang="en-US" sz="3600"/>
        </a:p>
      </dgm:t>
    </dgm:pt>
    <dgm:pt modelId="{A01FE58B-F23E-4661-8F3C-A0436505CC89}" type="sibTrans" cxnId="{D66578D9-4ADD-45BA-8F10-78858A370E06}">
      <dgm:prSet/>
      <dgm:spPr/>
      <dgm:t>
        <a:bodyPr/>
        <a:lstStyle/>
        <a:p>
          <a:pPr rtl="0"/>
          <a:endParaRPr lang="en-US" sz="3600"/>
        </a:p>
      </dgm:t>
    </dgm:pt>
    <dgm:pt modelId="{FB3E7F4B-09A5-4F2D-A8FE-B6DF814FB747}">
      <dgm:prSet custT="1"/>
      <dgm:spPr/>
      <dgm:t>
        <a:bodyPr/>
        <a:lstStyle/>
        <a:p>
          <a:pPr rtl="0">
            <a:buFont typeface="+mj-lt"/>
            <a:buAutoNum type="arabicPeriod"/>
          </a:pPr>
          <a:r>
            <a:rPr lang="en-US" sz="2400" dirty="0"/>
            <a:t>Penman's equation.</a:t>
          </a:r>
        </a:p>
      </dgm:t>
    </dgm:pt>
    <dgm:pt modelId="{8016FB9E-7F82-4FBE-BF10-1AB6795061D9}" type="parTrans" cxnId="{76AE3233-7FB3-497B-BB00-4008D7841A1E}">
      <dgm:prSet/>
      <dgm:spPr/>
      <dgm:t>
        <a:bodyPr/>
        <a:lstStyle/>
        <a:p>
          <a:pPr rtl="0"/>
          <a:endParaRPr lang="en-US" sz="3600"/>
        </a:p>
      </dgm:t>
    </dgm:pt>
    <dgm:pt modelId="{277167F9-E608-4CB6-B8BA-B698F180A824}" type="sibTrans" cxnId="{76AE3233-7FB3-497B-BB00-4008D7841A1E}">
      <dgm:prSet/>
      <dgm:spPr/>
      <dgm:t>
        <a:bodyPr/>
        <a:lstStyle/>
        <a:p>
          <a:pPr rtl="0"/>
          <a:endParaRPr lang="en-US" sz="3600"/>
        </a:p>
      </dgm:t>
    </dgm:pt>
    <dgm:pt modelId="{9D611C2B-4310-458E-BD5E-2754EB7F9631}" type="pres">
      <dgm:prSet presAssocID="{420023D3-A2A2-4D31-B3E8-1E62064608E5}" presName="Name0" presStyleCnt="0">
        <dgm:presLayoutVars>
          <dgm:chMax val="7"/>
          <dgm:chPref val="7"/>
          <dgm:dir/>
          <dgm:animOne val="branch"/>
          <dgm:animLvl val="lvl"/>
        </dgm:presLayoutVars>
      </dgm:prSet>
      <dgm:spPr/>
    </dgm:pt>
    <dgm:pt modelId="{10EC854F-03AB-4041-B920-D8B1376CDCE4}" type="pres">
      <dgm:prSet presAssocID="{65916A88-B961-414B-8F4E-1C3FD0D0A615}" presName="ParentComposite" presStyleCnt="0"/>
      <dgm:spPr/>
    </dgm:pt>
    <dgm:pt modelId="{12467784-2C31-4167-BADD-C25CA29E0D27}" type="pres">
      <dgm:prSet presAssocID="{65916A88-B961-414B-8F4E-1C3FD0D0A615}" presName="Chord" presStyleLbl="bgShp" presStyleIdx="0" presStyleCnt="4"/>
      <dgm:spPr/>
    </dgm:pt>
    <dgm:pt modelId="{1A0A8A94-6F11-4B0A-B349-E37B3E88B696}" type="pres">
      <dgm:prSet presAssocID="{65916A88-B961-414B-8F4E-1C3FD0D0A615}" presName="Pie" presStyleLbl="alignNode1" presStyleIdx="0" presStyleCnt="4"/>
      <dgm:spPr/>
    </dgm:pt>
    <dgm:pt modelId="{C91E0A6A-572D-46B5-9049-84ED061A64D3}" type="pres">
      <dgm:prSet presAssocID="{65916A88-B961-414B-8F4E-1C3FD0D0A615}" presName="Parent" presStyleLbl="revTx" presStyleIdx="0" presStyleCnt="8">
        <dgm:presLayoutVars>
          <dgm:chMax val="1"/>
          <dgm:chPref val="1"/>
          <dgm:bulletEnabled val="1"/>
        </dgm:presLayoutVars>
      </dgm:prSet>
      <dgm:spPr/>
    </dgm:pt>
    <dgm:pt modelId="{FEF438F8-871C-4EB6-A24B-08875D66A4E8}" type="pres">
      <dgm:prSet presAssocID="{FC08DF47-0401-408C-8750-8615D97709C4}" presName="negSibTrans" presStyleCnt="0"/>
      <dgm:spPr/>
    </dgm:pt>
    <dgm:pt modelId="{EF8B10F2-3EBB-4783-A786-0AB8A1617D3E}" type="pres">
      <dgm:prSet presAssocID="{65916A88-B961-414B-8F4E-1C3FD0D0A615}" presName="composite" presStyleCnt="0"/>
      <dgm:spPr/>
    </dgm:pt>
    <dgm:pt modelId="{294CD50B-9009-4A2A-B17E-B857C111F5C9}" type="pres">
      <dgm:prSet presAssocID="{65916A88-B961-414B-8F4E-1C3FD0D0A615}" presName="Child" presStyleLbl="revTx" presStyleIdx="1" presStyleCnt="8">
        <dgm:presLayoutVars>
          <dgm:chMax val="0"/>
          <dgm:chPref val="0"/>
          <dgm:bulletEnabled val="1"/>
        </dgm:presLayoutVars>
      </dgm:prSet>
      <dgm:spPr/>
    </dgm:pt>
    <dgm:pt modelId="{755107E0-C462-40D5-884E-C4B4D55DAEAE}" type="pres">
      <dgm:prSet presAssocID="{B5F84E8E-D929-43F9-B961-8EF72E343C87}" presName="sibTrans" presStyleCnt="0"/>
      <dgm:spPr/>
    </dgm:pt>
    <dgm:pt modelId="{4F2FC737-9E80-40CD-91FF-A21A757027FA}" type="pres">
      <dgm:prSet presAssocID="{7D4D89FA-D77F-4DFE-85BB-67CCC2570D42}" presName="ParentComposite" presStyleCnt="0"/>
      <dgm:spPr/>
    </dgm:pt>
    <dgm:pt modelId="{B0BB06DC-10BB-42E2-9039-B1FA51B0A926}" type="pres">
      <dgm:prSet presAssocID="{7D4D89FA-D77F-4DFE-85BB-67CCC2570D42}" presName="Chord" presStyleLbl="bgShp" presStyleIdx="1" presStyleCnt="4"/>
      <dgm:spPr/>
    </dgm:pt>
    <dgm:pt modelId="{BE1783E4-603F-4C93-A30A-7C5BA10C1F1B}" type="pres">
      <dgm:prSet presAssocID="{7D4D89FA-D77F-4DFE-85BB-67CCC2570D42}" presName="Pie" presStyleLbl="alignNode1" presStyleIdx="1" presStyleCnt="4"/>
      <dgm:spPr/>
    </dgm:pt>
    <dgm:pt modelId="{EBEF1C4C-DE99-41BB-AD05-66972C9372A6}" type="pres">
      <dgm:prSet presAssocID="{7D4D89FA-D77F-4DFE-85BB-67CCC2570D42}" presName="Parent" presStyleLbl="revTx" presStyleIdx="2" presStyleCnt="8">
        <dgm:presLayoutVars>
          <dgm:chMax val="1"/>
          <dgm:chPref val="1"/>
          <dgm:bulletEnabled val="1"/>
        </dgm:presLayoutVars>
      </dgm:prSet>
      <dgm:spPr/>
    </dgm:pt>
    <dgm:pt modelId="{68FD9334-4B0A-4529-98A5-A22E576CD249}" type="pres">
      <dgm:prSet presAssocID="{759EBEAE-8F2D-41F1-AEDA-27DE17AE8DEB}" presName="negSibTrans" presStyleCnt="0"/>
      <dgm:spPr/>
    </dgm:pt>
    <dgm:pt modelId="{44E7C06E-C926-4BC8-99EB-FDE9B857B8DC}" type="pres">
      <dgm:prSet presAssocID="{7D4D89FA-D77F-4DFE-85BB-67CCC2570D42}" presName="composite" presStyleCnt="0"/>
      <dgm:spPr/>
    </dgm:pt>
    <dgm:pt modelId="{68F9AB6E-0D66-4F93-BA38-1CB5A6566715}" type="pres">
      <dgm:prSet presAssocID="{7D4D89FA-D77F-4DFE-85BB-67CCC2570D42}" presName="Child" presStyleLbl="revTx" presStyleIdx="3" presStyleCnt="8">
        <dgm:presLayoutVars>
          <dgm:chMax val="0"/>
          <dgm:chPref val="0"/>
          <dgm:bulletEnabled val="1"/>
        </dgm:presLayoutVars>
      </dgm:prSet>
      <dgm:spPr/>
    </dgm:pt>
    <dgm:pt modelId="{83A06DE8-26F3-446F-B1DF-ED54DCFEB1D7}" type="pres">
      <dgm:prSet presAssocID="{4F2CBBEF-BB60-41D8-A146-06E4466EEF59}" presName="sibTrans" presStyleCnt="0"/>
      <dgm:spPr/>
    </dgm:pt>
    <dgm:pt modelId="{4528FDB4-25DF-4DFC-8B28-DB9BE68BE45F}" type="pres">
      <dgm:prSet presAssocID="{637EA2B5-B8A0-4E0E-A9EB-B438C7D8297E}" presName="ParentComposite" presStyleCnt="0"/>
      <dgm:spPr/>
    </dgm:pt>
    <dgm:pt modelId="{EC656F62-26BD-40DF-A52E-82BA9175BCE6}" type="pres">
      <dgm:prSet presAssocID="{637EA2B5-B8A0-4E0E-A9EB-B438C7D8297E}" presName="Chord" presStyleLbl="bgShp" presStyleIdx="2" presStyleCnt="4"/>
      <dgm:spPr/>
    </dgm:pt>
    <dgm:pt modelId="{A8CE9546-D7AE-40A4-AE54-F63BC3F399B0}" type="pres">
      <dgm:prSet presAssocID="{637EA2B5-B8A0-4E0E-A9EB-B438C7D8297E}" presName="Pie" presStyleLbl="alignNode1" presStyleIdx="2" presStyleCnt="4"/>
      <dgm:spPr/>
    </dgm:pt>
    <dgm:pt modelId="{0F0E395D-6305-4C9E-916B-6644CE7757A6}" type="pres">
      <dgm:prSet presAssocID="{637EA2B5-B8A0-4E0E-A9EB-B438C7D8297E}" presName="Parent" presStyleLbl="revTx" presStyleIdx="4" presStyleCnt="8">
        <dgm:presLayoutVars>
          <dgm:chMax val="1"/>
          <dgm:chPref val="1"/>
          <dgm:bulletEnabled val="1"/>
        </dgm:presLayoutVars>
      </dgm:prSet>
      <dgm:spPr/>
    </dgm:pt>
    <dgm:pt modelId="{2EC9DBD4-B159-4CCE-99A3-92FA24F305B5}" type="pres">
      <dgm:prSet presAssocID="{C2C4AF0C-3DC4-4B32-B65F-B620995A2422}" presName="negSibTrans" presStyleCnt="0"/>
      <dgm:spPr/>
    </dgm:pt>
    <dgm:pt modelId="{D8920515-4D32-4CA2-B2F3-EB29DC634F43}" type="pres">
      <dgm:prSet presAssocID="{637EA2B5-B8A0-4E0E-A9EB-B438C7D8297E}" presName="composite" presStyleCnt="0"/>
      <dgm:spPr/>
    </dgm:pt>
    <dgm:pt modelId="{AF0A51A8-3206-42C4-8FF9-069BCA1E397A}" type="pres">
      <dgm:prSet presAssocID="{637EA2B5-B8A0-4E0E-A9EB-B438C7D8297E}" presName="Child" presStyleLbl="revTx" presStyleIdx="5" presStyleCnt="8">
        <dgm:presLayoutVars>
          <dgm:chMax val="0"/>
          <dgm:chPref val="0"/>
          <dgm:bulletEnabled val="1"/>
        </dgm:presLayoutVars>
      </dgm:prSet>
      <dgm:spPr/>
    </dgm:pt>
    <dgm:pt modelId="{7695EC6E-AC51-407C-9823-1F1D63828914}" type="pres">
      <dgm:prSet presAssocID="{BB196BA0-F9A5-46F0-9B13-B1014D6CFB21}" presName="sibTrans" presStyleCnt="0"/>
      <dgm:spPr/>
    </dgm:pt>
    <dgm:pt modelId="{5BE7E480-D335-46BE-87DE-DFD72293925E}" type="pres">
      <dgm:prSet presAssocID="{0C413F01-2E34-439D-BAAA-65A3F1DA94A2}" presName="ParentComposite" presStyleCnt="0"/>
      <dgm:spPr/>
    </dgm:pt>
    <dgm:pt modelId="{9F8B2D1D-7837-49A3-89BB-4EB7A29FED6E}" type="pres">
      <dgm:prSet presAssocID="{0C413F01-2E34-439D-BAAA-65A3F1DA94A2}" presName="Chord" presStyleLbl="bgShp" presStyleIdx="3" presStyleCnt="4"/>
      <dgm:spPr/>
    </dgm:pt>
    <dgm:pt modelId="{0A0C2436-B772-4070-B1DB-08707F77E730}" type="pres">
      <dgm:prSet presAssocID="{0C413F01-2E34-439D-BAAA-65A3F1DA94A2}" presName="Pie" presStyleLbl="alignNode1" presStyleIdx="3" presStyleCnt="4"/>
      <dgm:spPr/>
    </dgm:pt>
    <dgm:pt modelId="{1F0F53ED-C31B-4CBD-B692-D12A697A46A5}" type="pres">
      <dgm:prSet presAssocID="{0C413F01-2E34-439D-BAAA-65A3F1DA94A2}" presName="Parent" presStyleLbl="revTx" presStyleIdx="6" presStyleCnt="8">
        <dgm:presLayoutVars>
          <dgm:chMax val="1"/>
          <dgm:chPref val="1"/>
          <dgm:bulletEnabled val="1"/>
        </dgm:presLayoutVars>
      </dgm:prSet>
      <dgm:spPr/>
    </dgm:pt>
    <dgm:pt modelId="{A80A14D1-C384-42B1-A628-19769D0368DF}" type="pres">
      <dgm:prSet presAssocID="{F34A37C3-2EB2-4BC4-9BEE-231B21A39604}" presName="negSibTrans" presStyleCnt="0"/>
      <dgm:spPr/>
    </dgm:pt>
    <dgm:pt modelId="{D91F9591-663F-4AAD-BD59-4B4DFE884313}" type="pres">
      <dgm:prSet presAssocID="{0C413F01-2E34-439D-BAAA-65A3F1DA94A2}" presName="composite" presStyleCnt="0"/>
      <dgm:spPr/>
    </dgm:pt>
    <dgm:pt modelId="{09BE64DF-96DF-454A-A934-1475E5A47310}" type="pres">
      <dgm:prSet presAssocID="{0C413F01-2E34-439D-BAAA-65A3F1DA94A2}" presName="Child" presStyleLbl="revTx" presStyleIdx="7" presStyleCnt="8">
        <dgm:presLayoutVars>
          <dgm:chMax val="0"/>
          <dgm:chPref val="0"/>
          <dgm:bulletEnabled val="1"/>
        </dgm:presLayoutVars>
      </dgm:prSet>
      <dgm:spPr/>
    </dgm:pt>
  </dgm:ptLst>
  <dgm:cxnLst>
    <dgm:cxn modelId="{C4870507-0980-439F-861E-21920DFE11D7}" type="presOf" srcId="{318EE41D-900D-454C-8E6C-82FD9BC5DF50}" destId="{AF0A51A8-3206-42C4-8FF9-069BCA1E397A}" srcOrd="0" destOrd="0" presId="urn:microsoft.com/office/officeart/2009/3/layout/PieProcess"/>
    <dgm:cxn modelId="{66B0F008-A717-4361-AB25-7428D1C520BF}" srcId="{0C413F01-2E34-439D-BAAA-65A3F1DA94A2}" destId="{6A1327CA-EE50-44BF-8F7E-DD4E8787A9B7}" srcOrd="1" destOrd="0" parTransId="{ECC2742B-3ABA-4907-A5C9-AD500BA9B5EF}" sibTransId="{47743102-2906-4BA6-925A-0DD0362D5445}"/>
    <dgm:cxn modelId="{3998A409-A23F-4181-A2D3-2A09E08AA9DF}" srcId="{7D4D89FA-D77F-4DFE-85BB-67CCC2570D42}" destId="{E69D2912-8FAA-43A1-8970-0C0736B53C20}" srcOrd="1" destOrd="0" parTransId="{BD15DFB6-7399-45F1-BC82-138ECC8056C9}" sibTransId="{1DE90DF0-BACC-44DC-8FF9-6F423069E57E}"/>
    <dgm:cxn modelId="{AB07360E-74EA-4EEA-94DB-BCD394B9CD85}" type="presOf" srcId="{6A1327CA-EE50-44BF-8F7E-DD4E8787A9B7}" destId="{09BE64DF-96DF-454A-A934-1475E5A47310}" srcOrd="0" destOrd="1" presId="urn:microsoft.com/office/officeart/2009/3/layout/PieProcess"/>
    <dgm:cxn modelId="{A512F014-44AC-4A14-AB3E-9E86F4D80161}" type="presOf" srcId="{B169043D-A52D-4D78-B40C-B31928B82561}" destId="{68F9AB6E-0D66-4F93-BA38-1CB5A6566715}" srcOrd="0" destOrd="3" presId="urn:microsoft.com/office/officeart/2009/3/layout/PieProcess"/>
    <dgm:cxn modelId="{12A70E21-10ED-495D-80D0-CF3A3AC9B4DC}" srcId="{0C413F01-2E34-439D-BAAA-65A3F1DA94A2}" destId="{5EBC7582-C639-4C38-A3A1-2D0776EEEDF3}" srcOrd="0" destOrd="0" parTransId="{812D3A64-242D-4A6C-AFAF-47172F217F19}" sibTransId="{F34A37C3-2EB2-4BC4-9BEE-231B21A39604}"/>
    <dgm:cxn modelId="{3CA6DA28-3862-4375-A16C-7711701E3E6B}" type="presOf" srcId="{FB20515F-573A-4535-A96A-8141A2F55A4E}" destId="{AF0A51A8-3206-42C4-8FF9-069BCA1E397A}" srcOrd="0" destOrd="2" presId="urn:microsoft.com/office/officeart/2009/3/layout/PieProcess"/>
    <dgm:cxn modelId="{EF739A2C-7F53-46BC-8C32-6CD2219E2CC9}" srcId="{637EA2B5-B8A0-4E0E-A9EB-B438C7D8297E}" destId="{318EE41D-900D-454C-8E6C-82FD9BC5DF50}" srcOrd="0" destOrd="0" parTransId="{9D051106-C61B-4600-B341-064F759A7A2B}" sibTransId="{C2C4AF0C-3DC4-4B32-B65F-B620995A2422}"/>
    <dgm:cxn modelId="{4D0C0B2E-5B4E-49F8-B1F5-78B8E905B522}" type="presOf" srcId="{C16C40AB-AEBD-4A7A-B9A6-991FE2BE09DC}" destId="{294CD50B-9009-4A2A-B17E-B857C111F5C9}" srcOrd="0" destOrd="0" presId="urn:microsoft.com/office/officeart/2009/3/layout/PieProcess"/>
    <dgm:cxn modelId="{1EC6EE30-DFF4-4315-9DED-1BCE13E8B968}" srcId="{7D4D89FA-D77F-4DFE-85BB-67CCC2570D42}" destId="{6586EBCB-6DAC-44D2-AD5F-B335261AAB53}" srcOrd="4" destOrd="0" parTransId="{C5F54348-6126-456F-A3AF-918D94B2D75D}" sibTransId="{AEEEA59D-E056-4447-814C-7E772F66CD04}"/>
    <dgm:cxn modelId="{4FC50032-A5F1-49ED-B230-6A0520EAA78D}" srcId="{65916A88-B961-414B-8F4E-1C3FD0D0A615}" destId="{C16C40AB-AEBD-4A7A-B9A6-991FE2BE09DC}" srcOrd="0" destOrd="0" parTransId="{23A17F4D-75EC-42BB-A3DF-559220967BD3}" sibTransId="{FC08DF47-0401-408C-8750-8615D97709C4}"/>
    <dgm:cxn modelId="{76AE3233-7FB3-497B-BB00-4008D7841A1E}" srcId="{0C413F01-2E34-439D-BAAA-65A3F1DA94A2}" destId="{FB3E7F4B-09A5-4F2D-A8FE-B6DF814FB747}" srcOrd="4" destOrd="0" parTransId="{8016FB9E-7F82-4FBE-BF10-1AB6795061D9}" sibTransId="{277167F9-E608-4CB6-B8BA-B698F180A824}"/>
    <dgm:cxn modelId="{B80CBF33-17B2-4EA2-AE46-E208F680C55D}" type="presOf" srcId="{7D4D89FA-D77F-4DFE-85BB-67CCC2570D42}" destId="{EBEF1C4C-DE99-41BB-AD05-66972C9372A6}" srcOrd="0" destOrd="0" presId="urn:microsoft.com/office/officeart/2009/3/layout/PieProcess"/>
    <dgm:cxn modelId="{12DFD338-FF5F-4E3F-8F02-7A4124E30187}" type="presOf" srcId="{A06F5BD3-B33C-48EC-B476-5280A62F86C5}" destId="{09BE64DF-96DF-454A-A934-1475E5A47310}" srcOrd="0" destOrd="2" presId="urn:microsoft.com/office/officeart/2009/3/layout/PieProcess"/>
    <dgm:cxn modelId="{2899663F-2DC2-4EC4-8EDB-405575B7210D}" srcId="{0C413F01-2E34-439D-BAAA-65A3F1DA94A2}" destId="{A06F5BD3-B33C-48EC-B476-5280A62F86C5}" srcOrd="2" destOrd="0" parTransId="{5A8A7C95-CF0F-408D-8C7E-59CFAD9F3C10}" sibTransId="{FCF47728-EB8E-40DB-B0A2-25A436318313}"/>
    <dgm:cxn modelId="{1B40F761-CA7B-45E2-B182-D513B6F6531D}" type="presOf" srcId="{E94980BB-4379-4972-BCB6-2D72ECABC849}" destId="{68F9AB6E-0D66-4F93-BA38-1CB5A6566715}" srcOrd="0" destOrd="5" presId="urn:microsoft.com/office/officeart/2009/3/layout/PieProcess"/>
    <dgm:cxn modelId="{5B9D4743-E6DD-442C-8DC4-0DB07512B1E8}" type="presOf" srcId="{637EA2B5-B8A0-4E0E-A9EB-B438C7D8297E}" destId="{0F0E395D-6305-4C9E-916B-6644CE7757A6}" srcOrd="0" destOrd="0" presId="urn:microsoft.com/office/officeart/2009/3/layout/PieProcess"/>
    <dgm:cxn modelId="{878B2F48-B2D9-433D-A267-88D2EAA30339}" srcId="{7D4D89FA-D77F-4DFE-85BB-67CCC2570D42}" destId="{81D6CC5C-529C-4F37-A3EF-301F72655B77}" srcOrd="2" destOrd="0" parTransId="{FE575022-B9B8-45C9-963B-6DD57E1757FA}" sibTransId="{84EBD8D6-B109-4EFE-9157-4FF908A48AF6}"/>
    <dgm:cxn modelId="{A8165871-5583-48D6-8924-A551CF6CA844}" type="presOf" srcId="{E69D2912-8FAA-43A1-8970-0C0736B53C20}" destId="{68F9AB6E-0D66-4F93-BA38-1CB5A6566715}" srcOrd="0" destOrd="1" presId="urn:microsoft.com/office/officeart/2009/3/layout/PieProcess"/>
    <dgm:cxn modelId="{22377C73-B681-469C-B5C3-78A2E233142B}" type="presOf" srcId="{5EBC7582-C639-4C38-A3A1-2D0776EEEDF3}" destId="{09BE64DF-96DF-454A-A934-1475E5A47310}" srcOrd="0" destOrd="0" presId="urn:microsoft.com/office/officeart/2009/3/layout/PieProcess"/>
    <dgm:cxn modelId="{2320C974-D281-4A4D-A6D4-C4A2BD119C3E}" srcId="{420023D3-A2A2-4D31-B3E8-1E62064608E5}" destId="{0C413F01-2E34-439D-BAAA-65A3F1DA94A2}" srcOrd="3" destOrd="0" parTransId="{EDDEED54-F1BB-43CC-A596-9B949B14918A}" sibTransId="{14A4FEBE-DEE3-4B67-9607-F058E3666413}"/>
    <dgm:cxn modelId="{DFAA4559-A8E0-413D-A8E0-2F1FBD2F9B5A}" type="presOf" srcId="{65916A88-B961-414B-8F4E-1C3FD0D0A615}" destId="{C91E0A6A-572D-46B5-9049-84ED061A64D3}" srcOrd="0" destOrd="0" presId="urn:microsoft.com/office/officeart/2009/3/layout/PieProcess"/>
    <dgm:cxn modelId="{33DFC67B-04B8-4D4B-9F6E-25C7A1E8D3DE}" type="presOf" srcId="{6586EBCB-6DAC-44D2-AD5F-B335261AAB53}" destId="{68F9AB6E-0D66-4F93-BA38-1CB5A6566715}" srcOrd="0" destOrd="4" presId="urn:microsoft.com/office/officeart/2009/3/layout/PieProcess"/>
    <dgm:cxn modelId="{7DC4527F-9198-4A61-B3BA-3ECB96D816CC}" type="presOf" srcId="{683E7006-0D7E-4D3E-8A87-1BF419DD0E9A}" destId="{AF0A51A8-3206-42C4-8FF9-069BCA1E397A}" srcOrd="0" destOrd="1" presId="urn:microsoft.com/office/officeart/2009/3/layout/PieProcess"/>
    <dgm:cxn modelId="{923B0C8C-6AD7-4634-A50F-42A68147366C}" type="presOf" srcId="{82CC1F23-76C8-46B6-A8FE-26F8AEE3CC90}" destId="{294CD50B-9009-4A2A-B17E-B857C111F5C9}" srcOrd="0" destOrd="2" presId="urn:microsoft.com/office/officeart/2009/3/layout/PieProcess"/>
    <dgm:cxn modelId="{842EC08D-5D2B-471E-87FB-D9792782EAF8}" srcId="{65916A88-B961-414B-8F4E-1C3FD0D0A615}" destId="{82CC1F23-76C8-46B6-A8FE-26F8AEE3CC90}" srcOrd="2" destOrd="0" parTransId="{413489E8-03FB-4557-9E19-E5E11D452B30}" sibTransId="{A1BC9CCA-F275-446F-B83C-B2ED32EBDEDB}"/>
    <dgm:cxn modelId="{88BA8191-69C3-4E45-8173-A5A7FBF387BD}" type="presOf" srcId="{0C413F01-2E34-439D-BAAA-65A3F1DA94A2}" destId="{1F0F53ED-C31B-4CBD-B692-D12A697A46A5}" srcOrd="0" destOrd="0" presId="urn:microsoft.com/office/officeart/2009/3/layout/PieProcess"/>
    <dgm:cxn modelId="{4AD42D99-C3A6-4AAE-A69F-FBAD1C92B049}" type="presOf" srcId="{8E20C560-54E5-41AA-9C15-83521DD122FC}" destId="{09BE64DF-96DF-454A-A934-1475E5A47310}" srcOrd="0" destOrd="3" presId="urn:microsoft.com/office/officeart/2009/3/layout/PieProcess"/>
    <dgm:cxn modelId="{EF0F0A9C-4370-4AA0-A359-DA9B69583D1C}" type="presOf" srcId="{66F4E9F2-C16A-4ED9-A555-953A17FBEC86}" destId="{294CD50B-9009-4A2A-B17E-B857C111F5C9}" srcOrd="0" destOrd="1" presId="urn:microsoft.com/office/officeart/2009/3/layout/PieProcess"/>
    <dgm:cxn modelId="{0AABDF9D-27DB-425E-84EA-E9535E541353}" srcId="{7D4D89FA-D77F-4DFE-85BB-67CCC2570D42}" destId="{1211574E-F9DB-4D01-B25D-7A1179A882D0}" srcOrd="0" destOrd="0" parTransId="{438478B4-9BA3-455C-804C-850DE751B5C8}" sibTransId="{759EBEAE-8F2D-41F1-AEDA-27DE17AE8DEB}"/>
    <dgm:cxn modelId="{2CC221A4-24FD-43A5-8ED1-427A1F3DE0FD}" srcId="{65916A88-B961-414B-8F4E-1C3FD0D0A615}" destId="{66F4E9F2-C16A-4ED9-A555-953A17FBEC86}" srcOrd="1" destOrd="0" parTransId="{F5BEE465-D907-46DC-B519-142B104DDBB5}" sibTransId="{CEA38C99-1FBE-4770-91CC-1A4AF9D58994}"/>
    <dgm:cxn modelId="{D2350CB3-4A99-4A78-B8EC-591E20ECFA27}" srcId="{7D4D89FA-D77F-4DFE-85BB-67CCC2570D42}" destId="{E94980BB-4379-4972-BCB6-2D72ECABC849}" srcOrd="5" destOrd="0" parTransId="{ACF490A1-5ADE-48A1-A6CB-7BDB74CAA444}" sibTransId="{136512F5-F51E-473B-931C-B3BB4F41C025}"/>
    <dgm:cxn modelId="{ADB8D7BE-40E6-42C0-B813-B158B49E33B0}" type="presOf" srcId="{420023D3-A2A2-4D31-B3E8-1E62064608E5}" destId="{9D611C2B-4310-458E-BD5E-2754EB7F9631}" srcOrd="0" destOrd="0" presId="urn:microsoft.com/office/officeart/2009/3/layout/PieProcess"/>
    <dgm:cxn modelId="{C0383BCD-0D02-47AB-B496-992FAB34BE3B}" type="presOf" srcId="{FB3E7F4B-09A5-4F2D-A8FE-B6DF814FB747}" destId="{09BE64DF-96DF-454A-A934-1475E5A47310}" srcOrd="0" destOrd="4" presId="urn:microsoft.com/office/officeart/2009/3/layout/PieProcess"/>
    <dgm:cxn modelId="{EC1822CF-1BF0-413C-B9B0-916643571013}" srcId="{420023D3-A2A2-4D31-B3E8-1E62064608E5}" destId="{637EA2B5-B8A0-4E0E-A9EB-B438C7D8297E}" srcOrd="2" destOrd="0" parTransId="{AA48C410-B208-43A9-8D3B-E6BC6D9FC204}" sibTransId="{BB196BA0-F9A5-46F0-9B13-B1014D6CFB21}"/>
    <dgm:cxn modelId="{94DD29D3-CB1E-41C8-BF27-78A424C1CA2E}" srcId="{420023D3-A2A2-4D31-B3E8-1E62064608E5}" destId="{7D4D89FA-D77F-4DFE-85BB-67CCC2570D42}" srcOrd="1" destOrd="0" parTransId="{AF2245C7-2C91-4F1C-84DB-DE61656D9D8B}" sibTransId="{4F2CBBEF-BB60-41D8-A146-06E4466EEF59}"/>
    <dgm:cxn modelId="{F62E65D8-4960-4FB2-B4D6-C836DFFCA0F5}" srcId="{637EA2B5-B8A0-4E0E-A9EB-B438C7D8297E}" destId="{683E7006-0D7E-4D3E-8A87-1BF419DD0E9A}" srcOrd="1" destOrd="0" parTransId="{BF28ECE4-B772-4C31-8B7C-EAFF5EDC6FCE}" sibTransId="{919E54ED-84E8-46DE-A954-9AC3F356B0B8}"/>
    <dgm:cxn modelId="{2E8E62D9-3821-4DC8-96C3-126EBB286286}" srcId="{637EA2B5-B8A0-4E0E-A9EB-B438C7D8297E}" destId="{FB20515F-573A-4535-A96A-8141A2F55A4E}" srcOrd="2" destOrd="0" parTransId="{9043A162-110F-4D2F-AB2A-D06B7B5BAB30}" sibTransId="{FFD11B68-59DA-462B-A989-50DEE7972E93}"/>
    <dgm:cxn modelId="{D66578D9-4ADD-45BA-8F10-78858A370E06}" srcId="{0C413F01-2E34-439D-BAAA-65A3F1DA94A2}" destId="{8E20C560-54E5-41AA-9C15-83521DD122FC}" srcOrd="3" destOrd="0" parTransId="{9BEF0444-EAFA-4C31-8CF9-AB414818395C}" sibTransId="{A01FE58B-F23E-4661-8F3C-A0436505CC89}"/>
    <dgm:cxn modelId="{C98B5FDC-7391-401C-BC5C-69B36A6C0984}" type="presOf" srcId="{1211574E-F9DB-4D01-B25D-7A1179A882D0}" destId="{68F9AB6E-0D66-4F93-BA38-1CB5A6566715}" srcOrd="0" destOrd="0" presId="urn:microsoft.com/office/officeart/2009/3/layout/PieProcess"/>
    <dgm:cxn modelId="{5DE22DE6-F0A3-4DC7-B28A-997BF454921F}" srcId="{7D4D89FA-D77F-4DFE-85BB-67CCC2570D42}" destId="{B169043D-A52D-4D78-B40C-B31928B82561}" srcOrd="3" destOrd="0" parTransId="{B3A58FC2-5643-4583-886E-E8A6A4C133C4}" sibTransId="{8061DB59-2445-4BF1-8C64-150600BC79F3}"/>
    <dgm:cxn modelId="{AD0D6AED-3E44-44A5-986F-9F65542C65BA}" type="presOf" srcId="{81D6CC5C-529C-4F37-A3EF-301F72655B77}" destId="{68F9AB6E-0D66-4F93-BA38-1CB5A6566715}" srcOrd="0" destOrd="2" presId="urn:microsoft.com/office/officeart/2009/3/layout/PieProcess"/>
    <dgm:cxn modelId="{AAFB08FA-A2D3-4806-B3AF-28472757EAF7}" srcId="{420023D3-A2A2-4D31-B3E8-1E62064608E5}" destId="{65916A88-B961-414B-8F4E-1C3FD0D0A615}" srcOrd="0" destOrd="0" parTransId="{74947CE7-6FAA-477C-B601-D456200B879A}" sibTransId="{B5F84E8E-D929-43F9-B961-8EF72E343C87}"/>
    <dgm:cxn modelId="{267037D0-9EE6-4DD5-82CE-B4C9618FBEC4}" type="presParOf" srcId="{9D611C2B-4310-458E-BD5E-2754EB7F9631}" destId="{10EC854F-03AB-4041-B920-D8B1376CDCE4}" srcOrd="0" destOrd="0" presId="urn:microsoft.com/office/officeart/2009/3/layout/PieProcess"/>
    <dgm:cxn modelId="{CFD02480-6852-415A-8000-5C5161F13AFE}" type="presParOf" srcId="{10EC854F-03AB-4041-B920-D8B1376CDCE4}" destId="{12467784-2C31-4167-BADD-C25CA29E0D27}" srcOrd="0" destOrd="0" presId="urn:microsoft.com/office/officeart/2009/3/layout/PieProcess"/>
    <dgm:cxn modelId="{9F0A3791-2AC9-44E7-AE10-72D903B227DF}" type="presParOf" srcId="{10EC854F-03AB-4041-B920-D8B1376CDCE4}" destId="{1A0A8A94-6F11-4B0A-B349-E37B3E88B696}" srcOrd="1" destOrd="0" presId="urn:microsoft.com/office/officeart/2009/3/layout/PieProcess"/>
    <dgm:cxn modelId="{C3871717-AC74-4E8F-AE06-C7563AE302A7}" type="presParOf" srcId="{10EC854F-03AB-4041-B920-D8B1376CDCE4}" destId="{C91E0A6A-572D-46B5-9049-84ED061A64D3}" srcOrd="2" destOrd="0" presId="urn:microsoft.com/office/officeart/2009/3/layout/PieProcess"/>
    <dgm:cxn modelId="{9B212D79-4D8D-47FA-94DA-1B3AAD1C534A}" type="presParOf" srcId="{9D611C2B-4310-458E-BD5E-2754EB7F9631}" destId="{FEF438F8-871C-4EB6-A24B-08875D66A4E8}" srcOrd="1" destOrd="0" presId="urn:microsoft.com/office/officeart/2009/3/layout/PieProcess"/>
    <dgm:cxn modelId="{0AF53A85-B332-425F-8960-385C8DBA1A50}" type="presParOf" srcId="{9D611C2B-4310-458E-BD5E-2754EB7F9631}" destId="{EF8B10F2-3EBB-4783-A786-0AB8A1617D3E}" srcOrd="2" destOrd="0" presId="urn:microsoft.com/office/officeart/2009/3/layout/PieProcess"/>
    <dgm:cxn modelId="{8255BA0B-8C70-4B79-88B9-9CB69B7FC511}" type="presParOf" srcId="{EF8B10F2-3EBB-4783-A786-0AB8A1617D3E}" destId="{294CD50B-9009-4A2A-B17E-B857C111F5C9}" srcOrd="0" destOrd="0" presId="urn:microsoft.com/office/officeart/2009/3/layout/PieProcess"/>
    <dgm:cxn modelId="{3A5887B2-9388-44C3-AE36-ACFCF4DEA0E6}" type="presParOf" srcId="{9D611C2B-4310-458E-BD5E-2754EB7F9631}" destId="{755107E0-C462-40D5-884E-C4B4D55DAEAE}" srcOrd="3" destOrd="0" presId="urn:microsoft.com/office/officeart/2009/3/layout/PieProcess"/>
    <dgm:cxn modelId="{87CC0B1A-8A01-4438-BACC-99D24B040A6F}" type="presParOf" srcId="{9D611C2B-4310-458E-BD5E-2754EB7F9631}" destId="{4F2FC737-9E80-40CD-91FF-A21A757027FA}" srcOrd="4" destOrd="0" presId="urn:microsoft.com/office/officeart/2009/3/layout/PieProcess"/>
    <dgm:cxn modelId="{85C4449C-0DC6-4DFE-8F3B-A80CB60856F8}" type="presParOf" srcId="{4F2FC737-9E80-40CD-91FF-A21A757027FA}" destId="{B0BB06DC-10BB-42E2-9039-B1FA51B0A926}" srcOrd="0" destOrd="0" presId="urn:microsoft.com/office/officeart/2009/3/layout/PieProcess"/>
    <dgm:cxn modelId="{1BF93B05-788B-4A64-9020-C590D796968C}" type="presParOf" srcId="{4F2FC737-9E80-40CD-91FF-A21A757027FA}" destId="{BE1783E4-603F-4C93-A30A-7C5BA10C1F1B}" srcOrd="1" destOrd="0" presId="urn:microsoft.com/office/officeart/2009/3/layout/PieProcess"/>
    <dgm:cxn modelId="{FD6DB911-AE24-43D9-8CEA-50C3632B4C50}" type="presParOf" srcId="{4F2FC737-9E80-40CD-91FF-A21A757027FA}" destId="{EBEF1C4C-DE99-41BB-AD05-66972C9372A6}" srcOrd="2" destOrd="0" presId="urn:microsoft.com/office/officeart/2009/3/layout/PieProcess"/>
    <dgm:cxn modelId="{615675AB-8FFF-42B3-AD80-F54AF52AD85E}" type="presParOf" srcId="{9D611C2B-4310-458E-BD5E-2754EB7F9631}" destId="{68FD9334-4B0A-4529-98A5-A22E576CD249}" srcOrd="5" destOrd="0" presId="urn:microsoft.com/office/officeart/2009/3/layout/PieProcess"/>
    <dgm:cxn modelId="{E67351C3-9FBF-427B-9FD6-A6065BE4DAF3}" type="presParOf" srcId="{9D611C2B-4310-458E-BD5E-2754EB7F9631}" destId="{44E7C06E-C926-4BC8-99EB-FDE9B857B8DC}" srcOrd="6" destOrd="0" presId="urn:microsoft.com/office/officeart/2009/3/layout/PieProcess"/>
    <dgm:cxn modelId="{E5C5FE83-7541-4537-9729-9D2E6D65D77C}" type="presParOf" srcId="{44E7C06E-C926-4BC8-99EB-FDE9B857B8DC}" destId="{68F9AB6E-0D66-4F93-BA38-1CB5A6566715}" srcOrd="0" destOrd="0" presId="urn:microsoft.com/office/officeart/2009/3/layout/PieProcess"/>
    <dgm:cxn modelId="{EAF0D650-6DC6-422E-9352-637FBFEE1CA9}" type="presParOf" srcId="{9D611C2B-4310-458E-BD5E-2754EB7F9631}" destId="{83A06DE8-26F3-446F-B1DF-ED54DCFEB1D7}" srcOrd="7" destOrd="0" presId="urn:microsoft.com/office/officeart/2009/3/layout/PieProcess"/>
    <dgm:cxn modelId="{551E72A9-140B-4EB1-8EE9-2FEBEBDEEACA}" type="presParOf" srcId="{9D611C2B-4310-458E-BD5E-2754EB7F9631}" destId="{4528FDB4-25DF-4DFC-8B28-DB9BE68BE45F}" srcOrd="8" destOrd="0" presId="urn:microsoft.com/office/officeart/2009/3/layout/PieProcess"/>
    <dgm:cxn modelId="{96D75CB6-3A83-4655-9952-8385B0D59F1F}" type="presParOf" srcId="{4528FDB4-25DF-4DFC-8B28-DB9BE68BE45F}" destId="{EC656F62-26BD-40DF-A52E-82BA9175BCE6}" srcOrd="0" destOrd="0" presId="urn:microsoft.com/office/officeart/2009/3/layout/PieProcess"/>
    <dgm:cxn modelId="{9DDEF451-081E-4F92-AB7C-DB5E2DBE2874}" type="presParOf" srcId="{4528FDB4-25DF-4DFC-8B28-DB9BE68BE45F}" destId="{A8CE9546-D7AE-40A4-AE54-F63BC3F399B0}" srcOrd="1" destOrd="0" presId="urn:microsoft.com/office/officeart/2009/3/layout/PieProcess"/>
    <dgm:cxn modelId="{A8F9E297-C1D4-4BF1-BE1E-8A4C53C11A1C}" type="presParOf" srcId="{4528FDB4-25DF-4DFC-8B28-DB9BE68BE45F}" destId="{0F0E395D-6305-4C9E-916B-6644CE7757A6}" srcOrd="2" destOrd="0" presId="urn:microsoft.com/office/officeart/2009/3/layout/PieProcess"/>
    <dgm:cxn modelId="{70A7776A-7B4A-40CD-9293-176C9396E7EC}" type="presParOf" srcId="{9D611C2B-4310-458E-BD5E-2754EB7F9631}" destId="{2EC9DBD4-B159-4CCE-99A3-92FA24F305B5}" srcOrd="9" destOrd="0" presId="urn:microsoft.com/office/officeart/2009/3/layout/PieProcess"/>
    <dgm:cxn modelId="{17AB5108-9717-45B0-B060-E459D63F51CC}" type="presParOf" srcId="{9D611C2B-4310-458E-BD5E-2754EB7F9631}" destId="{D8920515-4D32-4CA2-B2F3-EB29DC634F43}" srcOrd="10" destOrd="0" presId="urn:microsoft.com/office/officeart/2009/3/layout/PieProcess"/>
    <dgm:cxn modelId="{8E393109-F7C0-4FC2-81F9-FDCC931F967D}" type="presParOf" srcId="{D8920515-4D32-4CA2-B2F3-EB29DC634F43}" destId="{AF0A51A8-3206-42C4-8FF9-069BCA1E397A}" srcOrd="0" destOrd="0" presId="urn:microsoft.com/office/officeart/2009/3/layout/PieProcess"/>
    <dgm:cxn modelId="{7A559E57-D360-4B1D-8A4B-79E2EBF44B01}" type="presParOf" srcId="{9D611C2B-4310-458E-BD5E-2754EB7F9631}" destId="{7695EC6E-AC51-407C-9823-1F1D63828914}" srcOrd="11" destOrd="0" presId="urn:microsoft.com/office/officeart/2009/3/layout/PieProcess"/>
    <dgm:cxn modelId="{3EBCE841-F724-4832-A419-63CBD3F37720}" type="presParOf" srcId="{9D611C2B-4310-458E-BD5E-2754EB7F9631}" destId="{5BE7E480-D335-46BE-87DE-DFD72293925E}" srcOrd="12" destOrd="0" presId="urn:microsoft.com/office/officeart/2009/3/layout/PieProcess"/>
    <dgm:cxn modelId="{9D879189-422F-4299-84C5-EB099971ECD9}" type="presParOf" srcId="{5BE7E480-D335-46BE-87DE-DFD72293925E}" destId="{9F8B2D1D-7837-49A3-89BB-4EB7A29FED6E}" srcOrd="0" destOrd="0" presId="urn:microsoft.com/office/officeart/2009/3/layout/PieProcess"/>
    <dgm:cxn modelId="{F64F3642-CBF5-45BD-809E-7F124A1D1AC0}" type="presParOf" srcId="{5BE7E480-D335-46BE-87DE-DFD72293925E}" destId="{0A0C2436-B772-4070-B1DB-08707F77E730}" srcOrd="1" destOrd="0" presId="urn:microsoft.com/office/officeart/2009/3/layout/PieProcess"/>
    <dgm:cxn modelId="{3D527E30-9983-4018-B543-E1DD4BCE5F55}" type="presParOf" srcId="{5BE7E480-D335-46BE-87DE-DFD72293925E}" destId="{1F0F53ED-C31B-4CBD-B692-D12A697A46A5}" srcOrd="2" destOrd="0" presId="urn:microsoft.com/office/officeart/2009/3/layout/PieProcess"/>
    <dgm:cxn modelId="{78FF01E2-7A30-46F4-9CBE-9DD0B0DB41E5}" type="presParOf" srcId="{9D611C2B-4310-458E-BD5E-2754EB7F9631}" destId="{A80A14D1-C384-42B1-A628-19769D0368DF}" srcOrd="13" destOrd="0" presId="urn:microsoft.com/office/officeart/2009/3/layout/PieProcess"/>
    <dgm:cxn modelId="{C22C2357-FBA4-48C7-BAE3-8A3DBF8D1012}" type="presParOf" srcId="{9D611C2B-4310-458E-BD5E-2754EB7F9631}" destId="{D91F9591-663F-4AAD-BD59-4B4DFE884313}" srcOrd="14" destOrd="0" presId="urn:microsoft.com/office/officeart/2009/3/layout/PieProcess"/>
    <dgm:cxn modelId="{8D3F0BB6-D8E0-4AD7-862A-14D57B3EA860}" type="presParOf" srcId="{D91F9591-663F-4AAD-BD59-4B4DFE884313}" destId="{09BE64DF-96DF-454A-A934-1475E5A47310}" srcOrd="0" destOrd="0" presId="urn:microsoft.com/office/officeart/2009/3/layout/Pie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9E8A86E-4388-42D4-A979-C36915CFF787}" type="doc">
      <dgm:prSet loTypeId="urn:microsoft.com/office/officeart/2009/3/layout/PieProcess" loCatId="list" qsTypeId="urn:microsoft.com/office/officeart/2005/8/quickstyle/simple1" qsCatId="simple" csTypeId="urn:microsoft.com/office/officeart/2005/8/colors/colorful1" csCatId="colorful" phldr="1"/>
      <dgm:spPr/>
      <dgm:t>
        <a:bodyPr/>
        <a:lstStyle/>
        <a:p>
          <a:endParaRPr lang="en-US"/>
        </a:p>
      </dgm:t>
    </dgm:pt>
    <dgm:pt modelId="{993A78CB-1417-400A-A5EA-5140FB3681EC}">
      <dgm:prSet phldrT="[Text]"/>
      <dgm:spPr/>
      <dgm:t>
        <a:bodyPr/>
        <a:lstStyle/>
        <a:p>
          <a:pPr>
            <a:buFont typeface="+mj-lt"/>
            <a:buAutoNum type="arabicPeriod"/>
          </a:pPr>
          <a:r>
            <a:rPr lang="en-US" dirty="0"/>
            <a:t>Wells.</a:t>
          </a:r>
        </a:p>
      </dgm:t>
    </dgm:pt>
    <dgm:pt modelId="{45FD6B51-AE89-47C2-8D36-35DE0AA090AE}" type="parTrans" cxnId="{72EBB8C3-64AC-4290-9424-ED64C3974ADE}">
      <dgm:prSet/>
      <dgm:spPr/>
      <dgm:t>
        <a:bodyPr/>
        <a:lstStyle/>
        <a:p>
          <a:endParaRPr lang="en-US"/>
        </a:p>
      </dgm:t>
    </dgm:pt>
    <dgm:pt modelId="{BFAFDE9A-B23F-4A75-B2C2-66FB5287A629}" type="sibTrans" cxnId="{72EBB8C3-64AC-4290-9424-ED64C3974ADE}">
      <dgm:prSet/>
      <dgm:spPr/>
      <dgm:t>
        <a:bodyPr/>
        <a:lstStyle/>
        <a:p>
          <a:endParaRPr lang="en-US"/>
        </a:p>
      </dgm:t>
    </dgm:pt>
    <dgm:pt modelId="{D4D43AFF-CF97-49A3-94E4-4A11F7D22E41}">
      <dgm:prSet/>
      <dgm:spPr/>
      <dgm:t>
        <a:bodyPr/>
        <a:lstStyle/>
        <a:p>
          <a:pPr>
            <a:buFont typeface="+mj-lt"/>
            <a:buAutoNum type="arabicPeriod"/>
          </a:pPr>
          <a:r>
            <a:rPr lang="en-US" dirty="0"/>
            <a:t>Well with aquifers.</a:t>
          </a:r>
        </a:p>
      </dgm:t>
    </dgm:pt>
    <dgm:pt modelId="{2B206D0C-04D5-45D6-9FDC-BC6F3215ED2F}" type="parTrans" cxnId="{E3F21373-4A21-4F7C-AB64-2869197D32E3}">
      <dgm:prSet/>
      <dgm:spPr/>
      <dgm:t>
        <a:bodyPr/>
        <a:lstStyle/>
        <a:p>
          <a:endParaRPr lang="en-US"/>
        </a:p>
      </dgm:t>
    </dgm:pt>
    <dgm:pt modelId="{C53E020C-B103-4271-B9C8-41F5F769E135}" type="sibTrans" cxnId="{E3F21373-4A21-4F7C-AB64-2869197D32E3}">
      <dgm:prSet/>
      <dgm:spPr/>
      <dgm:t>
        <a:bodyPr/>
        <a:lstStyle/>
        <a:p>
          <a:endParaRPr lang="en-US"/>
        </a:p>
      </dgm:t>
    </dgm:pt>
    <dgm:pt modelId="{D5B7987B-B326-4E08-B4A5-8841C8BED15F}">
      <dgm:prSet/>
      <dgm:spPr/>
      <dgm:t>
        <a:bodyPr/>
        <a:lstStyle/>
        <a:p>
          <a:pPr>
            <a:buFont typeface="+mj-lt"/>
            <a:buAutoNum type="arabicPeriod"/>
          </a:pPr>
          <a:r>
            <a:rPr lang="en-US" dirty="0"/>
            <a:t>Well with uniform recharge.</a:t>
          </a:r>
        </a:p>
      </dgm:t>
    </dgm:pt>
    <dgm:pt modelId="{2D4FE6D6-BE12-42B1-95CF-F4B55197FA87}" type="parTrans" cxnId="{C8DA3ABD-694A-4851-8FC0-240A2B73E267}">
      <dgm:prSet/>
      <dgm:spPr/>
      <dgm:t>
        <a:bodyPr/>
        <a:lstStyle/>
        <a:p>
          <a:endParaRPr lang="en-US"/>
        </a:p>
      </dgm:t>
    </dgm:pt>
    <dgm:pt modelId="{D1985322-8AE1-4494-8CAE-35CA0881CFC4}" type="sibTrans" cxnId="{C8DA3ABD-694A-4851-8FC0-240A2B73E267}">
      <dgm:prSet/>
      <dgm:spPr/>
      <dgm:t>
        <a:bodyPr/>
        <a:lstStyle/>
        <a:p>
          <a:endParaRPr lang="en-US"/>
        </a:p>
      </dgm:t>
    </dgm:pt>
    <dgm:pt modelId="{F369292D-F131-49AA-9E80-EE43BA5C75AE}">
      <dgm:prSet/>
      <dgm:spPr/>
      <dgm:t>
        <a:bodyPr/>
        <a:lstStyle/>
        <a:p>
          <a:pPr>
            <a:buFont typeface="+mj-lt"/>
            <a:buAutoNum type="arabicPeriod"/>
          </a:pPr>
          <a:r>
            <a:rPr lang="en-US" dirty="0"/>
            <a:t>Super position (no equilibrium hydraulic of wells)</a:t>
          </a:r>
        </a:p>
      </dgm:t>
    </dgm:pt>
    <dgm:pt modelId="{4295D3EE-90B6-4E7E-AFC5-A4F1169ACC62}" type="parTrans" cxnId="{FAEAC683-60A4-4FF7-9697-064978873ADD}">
      <dgm:prSet/>
      <dgm:spPr/>
      <dgm:t>
        <a:bodyPr/>
        <a:lstStyle/>
        <a:p>
          <a:endParaRPr lang="en-US"/>
        </a:p>
      </dgm:t>
    </dgm:pt>
    <dgm:pt modelId="{976DCBBF-5D55-4B85-B14B-6370B3402772}" type="sibTrans" cxnId="{FAEAC683-60A4-4FF7-9697-064978873ADD}">
      <dgm:prSet/>
      <dgm:spPr/>
      <dgm:t>
        <a:bodyPr/>
        <a:lstStyle/>
        <a:p>
          <a:endParaRPr lang="en-US"/>
        </a:p>
      </dgm:t>
    </dgm:pt>
    <dgm:pt modelId="{B93F1D44-B588-46A4-8F9E-F6A5230BF978}">
      <dgm:prSet/>
      <dgm:spPr/>
      <dgm:t>
        <a:bodyPr/>
        <a:lstStyle/>
        <a:p>
          <a:pPr>
            <a:buFont typeface="+mj-lt"/>
            <a:buAutoNum type="arabicPeriod"/>
          </a:pPr>
          <a:r>
            <a:rPr lang="en-US"/>
            <a:t>Multiple wells.</a:t>
          </a:r>
        </a:p>
      </dgm:t>
    </dgm:pt>
    <dgm:pt modelId="{DEC45148-1337-4417-8C21-69F58C721488}" type="parTrans" cxnId="{BB950E4D-3311-4CB9-BD07-33F6AA7D2758}">
      <dgm:prSet/>
      <dgm:spPr/>
      <dgm:t>
        <a:bodyPr/>
        <a:lstStyle/>
        <a:p>
          <a:endParaRPr lang="en-US"/>
        </a:p>
      </dgm:t>
    </dgm:pt>
    <dgm:pt modelId="{620F0971-6CDD-4861-BFC1-4AC3CE2EE8C7}" type="sibTrans" cxnId="{BB950E4D-3311-4CB9-BD07-33F6AA7D2758}">
      <dgm:prSet/>
      <dgm:spPr/>
      <dgm:t>
        <a:bodyPr/>
        <a:lstStyle/>
        <a:p>
          <a:endParaRPr lang="en-US"/>
        </a:p>
      </dgm:t>
    </dgm:pt>
    <dgm:pt modelId="{DED36FF2-7265-45F7-8AAE-30CD83C34AF6}">
      <dgm:prSet/>
      <dgm:spPr/>
      <dgm:t>
        <a:bodyPr/>
        <a:lstStyle/>
        <a:p>
          <a:pPr>
            <a:buFont typeface="+mj-lt"/>
            <a:buAutoNum type="arabicPeriod"/>
          </a:pPr>
          <a:r>
            <a:rPr lang="en-US"/>
            <a:t>Stream flow hydrograph.</a:t>
          </a:r>
        </a:p>
      </dgm:t>
    </dgm:pt>
    <dgm:pt modelId="{2FC104CA-95F1-45B2-B0A1-7A47B4562C27}" type="parTrans" cxnId="{B20C7BCF-BADE-4804-951C-265B6FE9A641}">
      <dgm:prSet/>
      <dgm:spPr/>
      <dgm:t>
        <a:bodyPr/>
        <a:lstStyle/>
        <a:p>
          <a:endParaRPr lang="en-US"/>
        </a:p>
      </dgm:t>
    </dgm:pt>
    <dgm:pt modelId="{9AB3BDFD-A9A2-4A12-90DD-ACAFF5DB6681}" type="sibTrans" cxnId="{B20C7BCF-BADE-4804-951C-265B6FE9A641}">
      <dgm:prSet/>
      <dgm:spPr/>
      <dgm:t>
        <a:bodyPr/>
        <a:lstStyle/>
        <a:p>
          <a:endParaRPr lang="en-US"/>
        </a:p>
      </dgm:t>
    </dgm:pt>
    <dgm:pt modelId="{E0D71D48-D10A-4236-8A23-A4B9457BBED9}">
      <dgm:prSet/>
      <dgm:spPr/>
      <dgm:t>
        <a:bodyPr/>
        <a:lstStyle/>
        <a:p>
          <a:pPr>
            <a:buFont typeface="+mj-lt"/>
            <a:buAutoNum type="arabicPeriod"/>
          </a:pPr>
          <a:r>
            <a:rPr lang="en-US"/>
            <a:t>Components of runoff.</a:t>
          </a:r>
        </a:p>
      </dgm:t>
    </dgm:pt>
    <dgm:pt modelId="{D750DBEC-DDFC-4F5E-993E-D7BFE1E189A8}" type="parTrans" cxnId="{07A0610A-32F2-4367-B5E2-97B9A4735E3C}">
      <dgm:prSet/>
      <dgm:spPr/>
      <dgm:t>
        <a:bodyPr/>
        <a:lstStyle/>
        <a:p>
          <a:endParaRPr lang="en-US"/>
        </a:p>
      </dgm:t>
    </dgm:pt>
    <dgm:pt modelId="{75207EF1-469C-468D-89F7-EA1B4071C313}" type="sibTrans" cxnId="{07A0610A-32F2-4367-B5E2-97B9A4735E3C}">
      <dgm:prSet/>
      <dgm:spPr/>
      <dgm:t>
        <a:bodyPr/>
        <a:lstStyle/>
        <a:p>
          <a:endParaRPr lang="en-US"/>
        </a:p>
      </dgm:t>
    </dgm:pt>
    <dgm:pt modelId="{F44192CF-5935-4605-BBA1-B11628804698}">
      <dgm:prSet/>
      <dgm:spPr/>
      <dgm:t>
        <a:bodyPr/>
        <a:lstStyle/>
        <a:p>
          <a:pPr>
            <a:buFont typeface="+mj-lt"/>
            <a:buAutoNum type="arabicPeriod"/>
          </a:pPr>
          <a:r>
            <a:rPr lang="en-US"/>
            <a:t>Stream recession.</a:t>
          </a:r>
        </a:p>
      </dgm:t>
    </dgm:pt>
    <dgm:pt modelId="{C73A2515-898F-4E48-93C9-B889265424B7}" type="parTrans" cxnId="{32AE2C2C-FEFE-4F77-9B81-A99980089D3B}">
      <dgm:prSet/>
      <dgm:spPr/>
      <dgm:t>
        <a:bodyPr/>
        <a:lstStyle/>
        <a:p>
          <a:endParaRPr lang="en-US"/>
        </a:p>
      </dgm:t>
    </dgm:pt>
    <dgm:pt modelId="{175C84E7-E2D7-4CC9-B606-7E771709B8A7}" type="sibTrans" cxnId="{32AE2C2C-FEFE-4F77-9B81-A99980089D3B}">
      <dgm:prSet/>
      <dgm:spPr/>
      <dgm:t>
        <a:bodyPr/>
        <a:lstStyle/>
        <a:p>
          <a:endParaRPr lang="en-US"/>
        </a:p>
      </dgm:t>
    </dgm:pt>
    <dgm:pt modelId="{61A0C504-932E-4ECC-BD22-A9E1E84FAC87}">
      <dgm:prSet/>
      <dgm:spPr/>
      <dgm:t>
        <a:bodyPr/>
        <a:lstStyle/>
        <a:p>
          <a:pPr>
            <a:buFont typeface="+mj-lt"/>
            <a:buAutoNum type="arabicPeriod"/>
          </a:pPr>
          <a:r>
            <a:rPr lang="en-US"/>
            <a:t>Hydrograph separation.</a:t>
          </a:r>
        </a:p>
      </dgm:t>
    </dgm:pt>
    <dgm:pt modelId="{20211BAD-3B9D-4BAB-9B1E-3C419B29F8B2}" type="parTrans" cxnId="{7E6535FF-490F-43E9-B3EB-9C32F6288316}">
      <dgm:prSet/>
      <dgm:spPr/>
      <dgm:t>
        <a:bodyPr/>
        <a:lstStyle/>
        <a:p>
          <a:endParaRPr lang="en-US"/>
        </a:p>
      </dgm:t>
    </dgm:pt>
    <dgm:pt modelId="{6B85DB58-361D-43DD-A0E9-975C5563C902}" type="sibTrans" cxnId="{7E6535FF-490F-43E9-B3EB-9C32F6288316}">
      <dgm:prSet/>
      <dgm:spPr/>
      <dgm:t>
        <a:bodyPr/>
        <a:lstStyle/>
        <a:p>
          <a:endParaRPr lang="en-US"/>
        </a:p>
      </dgm:t>
    </dgm:pt>
    <dgm:pt modelId="{CB4521F8-145B-4215-B291-A6472690B604}">
      <dgm:prSet/>
      <dgm:spPr/>
      <dgm:t>
        <a:bodyPr/>
        <a:lstStyle/>
        <a:p>
          <a:pPr>
            <a:buFont typeface="+mj-lt"/>
            <a:buAutoNum type="arabicPeriod"/>
          </a:pPr>
          <a:r>
            <a:rPr lang="en-US" dirty="0"/>
            <a:t>Analysis of complex hydrographs.</a:t>
          </a:r>
        </a:p>
      </dgm:t>
    </dgm:pt>
    <dgm:pt modelId="{96D70CF9-E0E6-4E64-9F3F-7298AD1C4F55}" type="parTrans" cxnId="{E6351A9B-AA08-4CEA-92A2-4890D421C20C}">
      <dgm:prSet/>
      <dgm:spPr/>
      <dgm:t>
        <a:bodyPr/>
        <a:lstStyle/>
        <a:p>
          <a:endParaRPr lang="en-US"/>
        </a:p>
      </dgm:t>
    </dgm:pt>
    <dgm:pt modelId="{DFB29131-9028-492E-8D60-B2B2505474A8}" type="sibTrans" cxnId="{E6351A9B-AA08-4CEA-92A2-4890D421C20C}">
      <dgm:prSet/>
      <dgm:spPr/>
      <dgm:t>
        <a:bodyPr/>
        <a:lstStyle/>
        <a:p>
          <a:endParaRPr lang="en-US"/>
        </a:p>
      </dgm:t>
    </dgm:pt>
    <dgm:pt modelId="{6E58B2DC-E1A1-49FA-B012-955B3EC32C79}">
      <dgm:prSet/>
      <dgm:spPr/>
      <dgm:t>
        <a:bodyPr/>
        <a:lstStyle/>
        <a:p>
          <a:pPr>
            <a:buFont typeface="+mj-lt"/>
            <a:buAutoNum type="arabicPeriod"/>
          </a:pPr>
          <a:r>
            <a:rPr lang="en-US"/>
            <a:t>Rainfall runoff relations.</a:t>
          </a:r>
        </a:p>
      </dgm:t>
    </dgm:pt>
    <dgm:pt modelId="{56CB41E5-DE6B-42F5-A1F6-1F0EBE9B8B80}" type="parTrans" cxnId="{A0B3D967-BCDF-4436-BE27-BBB297B39A3B}">
      <dgm:prSet/>
      <dgm:spPr/>
      <dgm:t>
        <a:bodyPr/>
        <a:lstStyle/>
        <a:p>
          <a:endParaRPr lang="en-US"/>
        </a:p>
      </dgm:t>
    </dgm:pt>
    <dgm:pt modelId="{4C67D7E6-A1E7-410E-B83D-32E9F98E64D1}" type="sibTrans" cxnId="{A0B3D967-BCDF-4436-BE27-BBB297B39A3B}">
      <dgm:prSet/>
      <dgm:spPr/>
      <dgm:t>
        <a:bodyPr/>
        <a:lstStyle/>
        <a:p>
          <a:endParaRPr lang="en-US"/>
        </a:p>
      </dgm:t>
    </dgm:pt>
    <dgm:pt modelId="{83E0A657-B55A-4A3B-AC0F-6CA27D7FA100}">
      <dgm:prSet/>
      <dgm:spPr/>
      <dgm:t>
        <a:bodyPr/>
        <a:lstStyle/>
        <a:p>
          <a:pPr>
            <a:buFont typeface="+mj-lt"/>
            <a:buAutoNum type="arabicPeriod"/>
          </a:pPr>
          <a:r>
            <a:rPr lang="en-US"/>
            <a:t>Unit hydrographs.</a:t>
          </a:r>
        </a:p>
      </dgm:t>
    </dgm:pt>
    <dgm:pt modelId="{B68F2B2C-7A6B-4CCD-BAAA-30FE6238F640}" type="parTrans" cxnId="{C0908378-9F38-49C7-822C-3661BC0CD0C5}">
      <dgm:prSet/>
      <dgm:spPr/>
      <dgm:t>
        <a:bodyPr/>
        <a:lstStyle/>
        <a:p>
          <a:endParaRPr lang="en-US"/>
        </a:p>
      </dgm:t>
    </dgm:pt>
    <dgm:pt modelId="{50DD97FF-931C-472D-9946-7C4A27D9CEA8}" type="sibTrans" cxnId="{C0908378-9F38-49C7-822C-3661BC0CD0C5}">
      <dgm:prSet/>
      <dgm:spPr/>
      <dgm:t>
        <a:bodyPr/>
        <a:lstStyle/>
        <a:p>
          <a:endParaRPr lang="en-US"/>
        </a:p>
      </dgm:t>
    </dgm:pt>
    <dgm:pt modelId="{6982442E-F870-480A-957E-C5E450B3E4F5}">
      <dgm:prSet/>
      <dgm:spPr/>
      <dgm:t>
        <a:bodyPr/>
        <a:lstStyle/>
        <a:p>
          <a:pPr>
            <a:buFont typeface="+mj-lt"/>
            <a:buAutoNum type="arabicPeriod"/>
          </a:pPr>
          <a:r>
            <a:rPr lang="en-US"/>
            <a:t>Derivation of hydrograph.</a:t>
          </a:r>
        </a:p>
      </dgm:t>
    </dgm:pt>
    <dgm:pt modelId="{9D83AC07-0DDC-4D29-B72F-1EC3B82C9B0F}" type="parTrans" cxnId="{B970C1F7-9BD4-4770-ACB2-211105488A21}">
      <dgm:prSet/>
      <dgm:spPr/>
      <dgm:t>
        <a:bodyPr/>
        <a:lstStyle/>
        <a:p>
          <a:endParaRPr lang="en-US"/>
        </a:p>
      </dgm:t>
    </dgm:pt>
    <dgm:pt modelId="{A49D611B-1A8D-454B-9A90-212AD1E18A46}" type="sibTrans" cxnId="{B970C1F7-9BD4-4770-ACB2-211105488A21}">
      <dgm:prSet/>
      <dgm:spPr/>
      <dgm:t>
        <a:bodyPr/>
        <a:lstStyle/>
        <a:p>
          <a:endParaRPr lang="en-US"/>
        </a:p>
      </dgm:t>
    </dgm:pt>
    <dgm:pt modelId="{2AB3E820-64C2-4A81-8F2A-0A6DA70AAF92}">
      <dgm:prSet/>
      <dgm:spPr/>
      <dgm:t>
        <a:bodyPr/>
        <a:lstStyle/>
        <a:p>
          <a:pPr>
            <a:buFont typeface="+mj-lt"/>
            <a:buAutoNum type="arabicPeriod"/>
          </a:pPr>
          <a:r>
            <a:rPr lang="en-US"/>
            <a:t>S-curve method. </a:t>
          </a:r>
        </a:p>
      </dgm:t>
    </dgm:pt>
    <dgm:pt modelId="{94556F8F-D528-4D88-B66F-6346FCCC25B2}" type="parTrans" cxnId="{53704D20-17A4-4AF0-A8FE-6AA380159194}">
      <dgm:prSet/>
      <dgm:spPr/>
      <dgm:t>
        <a:bodyPr/>
        <a:lstStyle/>
        <a:p>
          <a:endParaRPr lang="en-US"/>
        </a:p>
      </dgm:t>
    </dgm:pt>
    <dgm:pt modelId="{545D3588-3710-477F-8211-D25CF071AFAC}" type="sibTrans" cxnId="{53704D20-17A4-4AF0-A8FE-6AA380159194}">
      <dgm:prSet/>
      <dgm:spPr/>
      <dgm:t>
        <a:bodyPr/>
        <a:lstStyle/>
        <a:p>
          <a:endParaRPr lang="en-US"/>
        </a:p>
      </dgm:t>
    </dgm:pt>
    <dgm:pt modelId="{F23F2F55-3618-4F80-9C6E-A47FA24BB13A}">
      <dgm:prSet/>
      <dgm:spPr/>
      <dgm:t>
        <a:bodyPr/>
        <a:lstStyle/>
        <a:p>
          <a:pPr>
            <a:buFont typeface="+mj-lt"/>
            <a:buAutoNum type="arabicPeriod"/>
          </a:pPr>
          <a:r>
            <a:rPr lang="en-US"/>
            <a:t>Flood waves </a:t>
          </a:r>
        </a:p>
      </dgm:t>
    </dgm:pt>
    <dgm:pt modelId="{888F0400-B7CF-4EF0-929B-C1DC7E5CA970}" type="parTrans" cxnId="{884439F3-8301-4B45-BDCA-EAF7B6B6568C}">
      <dgm:prSet/>
      <dgm:spPr/>
      <dgm:t>
        <a:bodyPr/>
        <a:lstStyle/>
        <a:p>
          <a:endParaRPr lang="en-US"/>
        </a:p>
      </dgm:t>
    </dgm:pt>
    <dgm:pt modelId="{36259021-BBFE-4C66-9DEB-7D69EAC02DB8}" type="sibTrans" cxnId="{884439F3-8301-4B45-BDCA-EAF7B6B6568C}">
      <dgm:prSet/>
      <dgm:spPr/>
      <dgm:t>
        <a:bodyPr/>
        <a:lstStyle/>
        <a:p>
          <a:endParaRPr lang="en-US"/>
        </a:p>
      </dgm:t>
    </dgm:pt>
    <dgm:pt modelId="{C5D83099-C724-40E0-AD7F-FD58BFE2343D}">
      <dgm:prSet/>
      <dgm:spPr/>
      <dgm:t>
        <a:bodyPr/>
        <a:lstStyle/>
        <a:p>
          <a:pPr>
            <a:buFont typeface="+mj-lt"/>
            <a:buAutoNum type="arabicPeriod"/>
          </a:pPr>
          <a:r>
            <a:rPr lang="en-US"/>
            <a:t>Wave measurements</a:t>
          </a:r>
        </a:p>
      </dgm:t>
    </dgm:pt>
    <dgm:pt modelId="{17DF75FF-5741-4A0D-A39C-6004554EB423}" type="parTrans" cxnId="{A69AAA44-9933-4BA4-81F0-684AD2765431}">
      <dgm:prSet/>
      <dgm:spPr/>
      <dgm:t>
        <a:bodyPr/>
        <a:lstStyle/>
        <a:p>
          <a:endParaRPr lang="en-US"/>
        </a:p>
      </dgm:t>
    </dgm:pt>
    <dgm:pt modelId="{F5B5D708-0CDC-47EA-88CA-E1DF4EDA2D64}" type="sibTrans" cxnId="{A69AAA44-9933-4BA4-81F0-684AD2765431}">
      <dgm:prSet/>
      <dgm:spPr/>
      <dgm:t>
        <a:bodyPr/>
        <a:lstStyle/>
        <a:p>
          <a:endParaRPr lang="en-US"/>
        </a:p>
      </dgm:t>
    </dgm:pt>
    <dgm:pt modelId="{7CD621A6-D60F-4397-BD30-53CDCD7CA2B2}">
      <dgm:prSet/>
      <dgm:spPr/>
      <dgm:t>
        <a:bodyPr/>
        <a:lstStyle/>
        <a:p>
          <a:pPr>
            <a:buFont typeface="+mj-lt"/>
            <a:buAutoNum type="arabicPeriod"/>
          </a:pPr>
          <a:r>
            <a:rPr lang="en-US" dirty="0"/>
            <a:t>Storage equation (water budget equation).</a:t>
          </a:r>
        </a:p>
      </dgm:t>
    </dgm:pt>
    <dgm:pt modelId="{BE669BBE-16DC-4271-BA07-4184AE18E5DB}" type="parTrans" cxnId="{66D506DB-642A-4EAF-8E33-038F3E8EEFB0}">
      <dgm:prSet/>
      <dgm:spPr/>
      <dgm:t>
        <a:bodyPr/>
        <a:lstStyle/>
        <a:p>
          <a:endParaRPr lang="en-US"/>
        </a:p>
      </dgm:t>
    </dgm:pt>
    <dgm:pt modelId="{AF1445A6-D9DA-4A0C-989B-BD0AEFDDF1B7}" type="sibTrans" cxnId="{66D506DB-642A-4EAF-8E33-038F3E8EEFB0}">
      <dgm:prSet/>
      <dgm:spPr/>
      <dgm:t>
        <a:bodyPr/>
        <a:lstStyle/>
        <a:p>
          <a:endParaRPr lang="en-US"/>
        </a:p>
      </dgm:t>
    </dgm:pt>
    <dgm:pt modelId="{8EDD9957-15EF-4FC6-9897-EB805F5967B8}">
      <dgm:prSet/>
      <dgm:spPr/>
      <dgm:t>
        <a:bodyPr/>
        <a:lstStyle/>
        <a:p>
          <a:pPr>
            <a:buFont typeface="+mj-lt"/>
            <a:buAutoNum type="arabicPeriod"/>
          </a:pPr>
          <a:r>
            <a:rPr lang="en-US" dirty="0"/>
            <a:t>Determination of storage.</a:t>
          </a:r>
        </a:p>
      </dgm:t>
    </dgm:pt>
    <dgm:pt modelId="{B5EC2828-9413-4A45-A299-CC1885CEFCBA}" type="parTrans" cxnId="{4D3FCA9F-1EAD-4E76-A373-35B97A850591}">
      <dgm:prSet/>
      <dgm:spPr/>
      <dgm:t>
        <a:bodyPr/>
        <a:lstStyle/>
        <a:p>
          <a:endParaRPr lang="en-US"/>
        </a:p>
      </dgm:t>
    </dgm:pt>
    <dgm:pt modelId="{9F55E177-BB81-4BE2-83D7-71DAD9468553}" type="sibTrans" cxnId="{4D3FCA9F-1EAD-4E76-A373-35B97A850591}">
      <dgm:prSet/>
      <dgm:spPr/>
      <dgm:t>
        <a:bodyPr/>
        <a:lstStyle/>
        <a:p>
          <a:endParaRPr lang="en-US"/>
        </a:p>
      </dgm:t>
    </dgm:pt>
    <dgm:pt modelId="{42A8EDBE-D164-47F4-A304-71B9227F8F84}">
      <dgm:prSet/>
      <dgm:spPr/>
      <dgm:t>
        <a:bodyPr/>
        <a:lstStyle/>
        <a:p>
          <a:r>
            <a:rPr lang="en-US"/>
            <a:t>Reservoir routing.</a:t>
          </a:r>
          <a:endParaRPr lang="ar-IQ"/>
        </a:p>
      </dgm:t>
    </dgm:pt>
    <dgm:pt modelId="{2C82336F-CFD3-46E6-A4DE-3F86EEA943B6}" type="parTrans" cxnId="{3E06A436-3A81-4E6C-AC9A-7140776B8039}">
      <dgm:prSet/>
      <dgm:spPr/>
      <dgm:t>
        <a:bodyPr/>
        <a:lstStyle/>
        <a:p>
          <a:endParaRPr lang="en-US"/>
        </a:p>
      </dgm:t>
    </dgm:pt>
    <dgm:pt modelId="{850E03FA-EEE7-4CE9-9D64-8F93F36AECA5}" type="sibTrans" cxnId="{3E06A436-3A81-4E6C-AC9A-7140776B8039}">
      <dgm:prSet/>
      <dgm:spPr/>
      <dgm:t>
        <a:bodyPr/>
        <a:lstStyle/>
        <a:p>
          <a:endParaRPr lang="en-US"/>
        </a:p>
      </dgm:t>
    </dgm:pt>
    <dgm:pt modelId="{EEB4D200-1D70-4391-9704-FC0C42E2802A}" type="pres">
      <dgm:prSet presAssocID="{29E8A86E-4388-42D4-A979-C36915CFF787}" presName="Name0" presStyleCnt="0">
        <dgm:presLayoutVars>
          <dgm:chMax val="7"/>
          <dgm:chPref val="7"/>
          <dgm:dir/>
          <dgm:animOne val="branch"/>
          <dgm:animLvl val="lvl"/>
        </dgm:presLayoutVars>
      </dgm:prSet>
      <dgm:spPr/>
    </dgm:pt>
    <dgm:pt modelId="{37B6F035-AD26-4BC9-8866-866F0D9A613E}" type="pres">
      <dgm:prSet presAssocID="{993A78CB-1417-400A-A5EA-5140FB3681EC}" presName="ParentComposite" presStyleCnt="0"/>
      <dgm:spPr/>
    </dgm:pt>
    <dgm:pt modelId="{82C920F1-9401-4A40-A6DE-3DD61E22599F}" type="pres">
      <dgm:prSet presAssocID="{993A78CB-1417-400A-A5EA-5140FB3681EC}" presName="Chord" presStyleLbl="bgShp" presStyleIdx="0" presStyleCnt="3"/>
      <dgm:spPr/>
    </dgm:pt>
    <dgm:pt modelId="{6E69F021-A816-413A-BC75-3612FE96EE49}" type="pres">
      <dgm:prSet presAssocID="{993A78CB-1417-400A-A5EA-5140FB3681EC}" presName="Pie" presStyleLbl="alignNode1" presStyleIdx="0" presStyleCnt="3"/>
      <dgm:spPr/>
    </dgm:pt>
    <dgm:pt modelId="{92ED0325-C64A-4CA3-83E2-5E66120A4734}" type="pres">
      <dgm:prSet presAssocID="{993A78CB-1417-400A-A5EA-5140FB3681EC}" presName="Parent" presStyleLbl="revTx" presStyleIdx="0" presStyleCnt="6">
        <dgm:presLayoutVars>
          <dgm:chMax val="1"/>
          <dgm:chPref val="1"/>
          <dgm:bulletEnabled val="1"/>
        </dgm:presLayoutVars>
      </dgm:prSet>
      <dgm:spPr/>
    </dgm:pt>
    <dgm:pt modelId="{CAADBE8D-CEA5-44B7-832A-16342B14CFA4}" type="pres">
      <dgm:prSet presAssocID="{C53E020C-B103-4271-B9C8-41F5F769E135}" presName="negSibTrans" presStyleCnt="0"/>
      <dgm:spPr/>
    </dgm:pt>
    <dgm:pt modelId="{C80DE28E-555B-4D79-A397-297D4FA133D0}" type="pres">
      <dgm:prSet presAssocID="{993A78CB-1417-400A-A5EA-5140FB3681EC}" presName="composite" presStyleCnt="0"/>
      <dgm:spPr/>
    </dgm:pt>
    <dgm:pt modelId="{89BC9580-BDA0-42F1-8827-23E887EDBF7B}" type="pres">
      <dgm:prSet presAssocID="{993A78CB-1417-400A-A5EA-5140FB3681EC}" presName="Child" presStyleLbl="revTx" presStyleIdx="1" presStyleCnt="6" custScaleX="108001">
        <dgm:presLayoutVars>
          <dgm:chMax val="0"/>
          <dgm:chPref val="0"/>
          <dgm:bulletEnabled val="1"/>
        </dgm:presLayoutVars>
      </dgm:prSet>
      <dgm:spPr/>
    </dgm:pt>
    <dgm:pt modelId="{933B2266-2D65-474F-8893-E2683326488E}" type="pres">
      <dgm:prSet presAssocID="{BFAFDE9A-B23F-4A75-B2C2-66FB5287A629}" presName="sibTrans" presStyleCnt="0"/>
      <dgm:spPr/>
    </dgm:pt>
    <dgm:pt modelId="{27D13992-1CFE-4C6A-8871-A295CE88ACA8}" type="pres">
      <dgm:prSet presAssocID="{DED36FF2-7265-45F7-8AAE-30CD83C34AF6}" presName="ParentComposite" presStyleCnt="0"/>
      <dgm:spPr/>
    </dgm:pt>
    <dgm:pt modelId="{2D2615E4-3E3D-4A95-837B-5316BDC5F8CD}" type="pres">
      <dgm:prSet presAssocID="{DED36FF2-7265-45F7-8AAE-30CD83C34AF6}" presName="Chord" presStyleLbl="bgShp" presStyleIdx="1" presStyleCnt="3"/>
      <dgm:spPr/>
    </dgm:pt>
    <dgm:pt modelId="{02BD795F-2515-4FBF-8464-A0D7CDCB0A49}" type="pres">
      <dgm:prSet presAssocID="{DED36FF2-7265-45F7-8AAE-30CD83C34AF6}" presName="Pie" presStyleLbl="alignNode1" presStyleIdx="1" presStyleCnt="3"/>
      <dgm:spPr/>
    </dgm:pt>
    <dgm:pt modelId="{A2F76B25-41BD-42E5-8F7E-73F66B41D7C3}" type="pres">
      <dgm:prSet presAssocID="{DED36FF2-7265-45F7-8AAE-30CD83C34AF6}" presName="Parent" presStyleLbl="revTx" presStyleIdx="2" presStyleCnt="6">
        <dgm:presLayoutVars>
          <dgm:chMax val="1"/>
          <dgm:chPref val="1"/>
          <dgm:bulletEnabled val="1"/>
        </dgm:presLayoutVars>
      </dgm:prSet>
      <dgm:spPr/>
    </dgm:pt>
    <dgm:pt modelId="{7524F920-5B4C-498A-809E-136E24DF4ECF}" type="pres">
      <dgm:prSet presAssocID="{75207EF1-469C-468D-89F7-EA1B4071C313}" presName="negSibTrans" presStyleCnt="0"/>
      <dgm:spPr/>
    </dgm:pt>
    <dgm:pt modelId="{5D72D9AB-2884-46D7-A2D0-1236FC49AE71}" type="pres">
      <dgm:prSet presAssocID="{DED36FF2-7265-45F7-8AAE-30CD83C34AF6}" presName="composite" presStyleCnt="0"/>
      <dgm:spPr/>
    </dgm:pt>
    <dgm:pt modelId="{973EA0B2-D20A-4CFA-B1C2-DBE0550BF90C}" type="pres">
      <dgm:prSet presAssocID="{DED36FF2-7265-45F7-8AAE-30CD83C34AF6}" presName="Child" presStyleLbl="revTx" presStyleIdx="3" presStyleCnt="6" custScaleX="126618">
        <dgm:presLayoutVars>
          <dgm:chMax val="0"/>
          <dgm:chPref val="0"/>
          <dgm:bulletEnabled val="1"/>
        </dgm:presLayoutVars>
      </dgm:prSet>
      <dgm:spPr/>
    </dgm:pt>
    <dgm:pt modelId="{6DCD5954-5800-44FF-AE8A-4110FAFBE35C}" type="pres">
      <dgm:prSet presAssocID="{9AB3BDFD-A9A2-4A12-90DD-ACAFF5DB6681}" presName="sibTrans" presStyleCnt="0"/>
      <dgm:spPr/>
    </dgm:pt>
    <dgm:pt modelId="{DFE81536-88EA-4020-8225-63C8C325B64C}" type="pres">
      <dgm:prSet presAssocID="{F23F2F55-3618-4F80-9C6E-A47FA24BB13A}" presName="ParentComposite" presStyleCnt="0"/>
      <dgm:spPr/>
    </dgm:pt>
    <dgm:pt modelId="{B87893AA-9A42-4312-BA68-DBCD8669E5EB}" type="pres">
      <dgm:prSet presAssocID="{F23F2F55-3618-4F80-9C6E-A47FA24BB13A}" presName="Chord" presStyleLbl="bgShp" presStyleIdx="2" presStyleCnt="3"/>
      <dgm:spPr/>
    </dgm:pt>
    <dgm:pt modelId="{6856B502-BA60-4C89-B09D-03A47B5A7D2C}" type="pres">
      <dgm:prSet presAssocID="{F23F2F55-3618-4F80-9C6E-A47FA24BB13A}" presName="Pie" presStyleLbl="alignNode1" presStyleIdx="2" presStyleCnt="3"/>
      <dgm:spPr/>
    </dgm:pt>
    <dgm:pt modelId="{1E2D40AF-B6F8-48D7-B14A-999E8F0E507C}" type="pres">
      <dgm:prSet presAssocID="{F23F2F55-3618-4F80-9C6E-A47FA24BB13A}" presName="Parent" presStyleLbl="revTx" presStyleIdx="4" presStyleCnt="6">
        <dgm:presLayoutVars>
          <dgm:chMax val="1"/>
          <dgm:chPref val="1"/>
          <dgm:bulletEnabled val="1"/>
        </dgm:presLayoutVars>
      </dgm:prSet>
      <dgm:spPr/>
    </dgm:pt>
    <dgm:pt modelId="{AF2CAA37-A5A4-45E3-9FDB-464DB4D7327B}" type="pres">
      <dgm:prSet presAssocID="{F5B5D708-0CDC-47EA-88CA-E1DF4EDA2D64}" presName="negSibTrans" presStyleCnt="0"/>
      <dgm:spPr/>
    </dgm:pt>
    <dgm:pt modelId="{85CE8B4E-CEA2-4BA0-B773-0BCEF66CEBC8}" type="pres">
      <dgm:prSet presAssocID="{F23F2F55-3618-4F80-9C6E-A47FA24BB13A}" presName="composite" presStyleCnt="0"/>
      <dgm:spPr/>
    </dgm:pt>
    <dgm:pt modelId="{49FA2FC4-3495-48BA-BEC9-DC366B6EB349}" type="pres">
      <dgm:prSet presAssocID="{F23F2F55-3618-4F80-9C6E-A47FA24BB13A}" presName="Child" presStyleLbl="revTx" presStyleIdx="5" presStyleCnt="6" custScaleX="114814">
        <dgm:presLayoutVars>
          <dgm:chMax val="0"/>
          <dgm:chPref val="0"/>
          <dgm:bulletEnabled val="1"/>
        </dgm:presLayoutVars>
      </dgm:prSet>
      <dgm:spPr/>
    </dgm:pt>
  </dgm:ptLst>
  <dgm:cxnLst>
    <dgm:cxn modelId="{07A0610A-32F2-4367-B5E2-97B9A4735E3C}" srcId="{DED36FF2-7265-45F7-8AAE-30CD83C34AF6}" destId="{E0D71D48-D10A-4236-8A23-A4B9457BBED9}" srcOrd="0" destOrd="0" parTransId="{D750DBEC-DDFC-4F5E-993E-D7BFE1E189A8}" sibTransId="{75207EF1-469C-468D-89F7-EA1B4071C313}"/>
    <dgm:cxn modelId="{F710640B-0353-41A6-AEDD-C5D25B7336A1}" type="presOf" srcId="{B93F1D44-B588-46A4-8F9E-F6A5230BF978}" destId="{89BC9580-BDA0-42F1-8827-23E887EDBF7B}" srcOrd="0" destOrd="3" presId="urn:microsoft.com/office/officeart/2009/3/layout/PieProcess"/>
    <dgm:cxn modelId="{FF34C30F-EB9F-4125-84F0-B2A4549EE972}" type="presOf" srcId="{7CD621A6-D60F-4397-BD30-53CDCD7CA2B2}" destId="{49FA2FC4-3495-48BA-BEC9-DC366B6EB349}" srcOrd="0" destOrd="1" presId="urn:microsoft.com/office/officeart/2009/3/layout/PieProcess"/>
    <dgm:cxn modelId="{6E87A615-A24E-4AD3-ACDC-022230C9F497}" type="presOf" srcId="{6982442E-F870-480A-957E-C5E450B3E4F5}" destId="{973EA0B2-D20A-4CFA-B1C2-DBE0550BF90C}" srcOrd="0" destOrd="6" presId="urn:microsoft.com/office/officeart/2009/3/layout/PieProcess"/>
    <dgm:cxn modelId="{52502C20-DD03-4BE4-9C53-6B8619E0DCBA}" type="presOf" srcId="{CB4521F8-145B-4215-B291-A6472690B604}" destId="{973EA0B2-D20A-4CFA-B1C2-DBE0550BF90C}" srcOrd="0" destOrd="3" presId="urn:microsoft.com/office/officeart/2009/3/layout/PieProcess"/>
    <dgm:cxn modelId="{53704D20-17A4-4AF0-A8FE-6AA380159194}" srcId="{DED36FF2-7265-45F7-8AAE-30CD83C34AF6}" destId="{2AB3E820-64C2-4A81-8F2A-0A6DA70AAF92}" srcOrd="7" destOrd="0" parTransId="{94556F8F-D528-4D88-B66F-6346FCCC25B2}" sibTransId="{545D3588-3710-477F-8211-D25CF071AFAC}"/>
    <dgm:cxn modelId="{00DECB22-90F6-4770-852D-6076CA12B958}" type="presOf" srcId="{F369292D-F131-49AA-9E80-EE43BA5C75AE}" destId="{89BC9580-BDA0-42F1-8827-23E887EDBF7B}" srcOrd="0" destOrd="2" presId="urn:microsoft.com/office/officeart/2009/3/layout/PieProcess"/>
    <dgm:cxn modelId="{048BCD2B-22C2-4036-B016-F7F8E0C55221}" type="presOf" srcId="{DED36FF2-7265-45F7-8AAE-30CD83C34AF6}" destId="{A2F76B25-41BD-42E5-8F7E-73F66B41D7C3}" srcOrd="0" destOrd="0" presId="urn:microsoft.com/office/officeart/2009/3/layout/PieProcess"/>
    <dgm:cxn modelId="{32AE2C2C-FEFE-4F77-9B81-A99980089D3B}" srcId="{DED36FF2-7265-45F7-8AAE-30CD83C34AF6}" destId="{F44192CF-5935-4605-BBA1-B11628804698}" srcOrd="1" destOrd="0" parTransId="{C73A2515-898F-4E48-93C9-B889265424B7}" sibTransId="{175C84E7-E2D7-4CC9-B606-7E771709B8A7}"/>
    <dgm:cxn modelId="{8892982D-D051-429F-8BD8-6F64F00E0653}" type="presOf" srcId="{F23F2F55-3618-4F80-9C6E-A47FA24BB13A}" destId="{1E2D40AF-B6F8-48D7-B14A-999E8F0E507C}" srcOrd="0" destOrd="0" presId="urn:microsoft.com/office/officeart/2009/3/layout/PieProcess"/>
    <dgm:cxn modelId="{66C38234-0DCC-4612-BBC2-145B5153575F}" type="presOf" srcId="{8EDD9957-15EF-4FC6-9897-EB805F5967B8}" destId="{49FA2FC4-3495-48BA-BEC9-DC366B6EB349}" srcOrd="0" destOrd="2" presId="urn:microsoft.com/office/officeart/2009/3/layout/PieProcess"/>
    <dgm:cxn modelId="{3E06A436-3A81-4E6C-AC9A-7140776B8039}" srcId="{F23F2F55-3618-4F80-9C6E-A47FA24BB13A}" destId="{42A8EDBE-D164-47F4-A304-71B9227F8F84}" srcOrd="3" destOrd="0" parTransId="{2C82336F-CFD3-46E6-A4DE-3F86EEA943B6}" sibTransId="{850E03FA-EEE7-4CE9-9D64-8F93F36AECA5}"/>
    <dgm:cxn modelId="{E38F9C3F-5A8F-4E6F-97ED-A80B92F0F2A3}" type="presOf" srcId="{C5D83099-C724-40E0-AD7F-FD58BFE2343D}" destId="{49FA2FC4-3495-48BA-BEC9-DC366B6EB349}" srcOrd="0" destOrd="0" presId="urn:microsoft.com/office/officeart/2009/3/layout/PieProcess"/>
    <dgm:cxn modelId="{9B3BB05D-8DEB-4639-A0F3-0BBABB2C219E}" type="presOf" srcId="{D4D43AFF-CF97-49A3-94E4-4A11F7D22E41}" destId="{89BC9580-BDA0-42F1-8827-23E887EDBF7B}" srcOrd="0" destOrd="0" presId="urn:microsoft.com/office/officeart/2009/3/layout/PieProcess"/>
    <dgm:cxn modelId="{A69AAA44-9933-4BA4-81F0-684AD2765431}" srcId="{F23F2F55-3618-4F80-9C6E-A47FA24BB13A}" destId="{C5D83099-C724-40E0-AD7F-FD58BFE2343D}" srcOrd="0" destOrd="0" parTransId="{17DF75FF-5741-4A0D-A39C-6004554EB423}" sibTransId="{F5B5D708-0CDC-47EA-88CA-E1DF4EDA2D64}"/>
    <dgm:cxn modelId="{A0B3D967-BCDF-4436-BE27-BBB297B39A3B}" srcId="{DED36FF2-7265-45F7-8AAE-30CD83C34AF6}" destId="{6E58B2DC-E1A1-49FA-B012-955B3EC32C79}" srcOrd="4" destOrd="0" parTransId="{56CB41E5-DE6B-42F5-A1F6-1F0EBE9B8B80}" sibTransId="{4C67D7E6-A1E7-410E-B83D-32E9F98E64D1}"/>
    <dgm:cxn modelId="{BB950E4D-3311-4CB9-BD07-33F6AA7D2758}" srcId="{993A78CB-1417-400A-A5EA-5140FB3681EC}" destId="{B93F1D44-B588-46A4-8F9E-F6A5230BF978}" srcOrd="3" destOrd="0" parTransId="{DEC45148-1337-4417-8C21-69F58C721488}" sibTransId="{620F0971-6CDD-4861-BFC1-4AC3CE2EE8C7}"/>
    <dgm:cxn modelId="{8D618C4F-A64F-4672-A6C8-6F8A9A4FB311}" type="presOf" srcId="{F44192CF-5935-4605-BBA1-B11628804698}" destId="{973EA0B2-D20A-4CFA-B1C2-DBE0550BF90C}" srcOrd="0" destOrd="1" presId="urn:microsoft.com/office/officeart/2009/3/layout/PieProcess"/>
    <dgm:cxn modelId="{E3F21373-4A21-4F7C-AB64-2869197D32E3}" srcId="{993A78CB-1417-400A-A5EA-5140FB3681EC}" destId="{D4D43AFF-CF97-49A3-94E4-4A11F7D22E41}" srcOrd="0" destOrd="0" parTransId="{2B206D0C-04D5-45D6-9FDC-BC6F3215ED2F}" sibTransId="{C53E020C-B103-4271-B9C8-41F5F769E135}"/>
    <dgm:cxn modelId="{C0908378-9F38-49C7-822C-3661BC0CD0C5}" srcId="{DED36FF2-7265-45F7-8AAE-30CD83C34AF6}" destId="{83E0A657-B55A-4A3B-AC0F-6CA27D7FA100}" srcOrd="5" destOrd="0" parTransId="{B68F2B2C-7A6B-4CCD-BAAA-30FE6238F640}" sibTransId="{50DD97FF-931C-472D-9946-7C4A27D9CEA8}"/>
    <dgm:cxn modelId="{F913CB78-8A31-48EA-84C1-4B2C0D97B2A8}" type="presOf" srcId="{2AB3E820-64C2-4A81-8F2A-0A6DA70AAF92}" destId="{973EA0B2-D20A-4CFA-B1C2-DBE0550BF90C}" srcOrd="0" destOrd="7" presId="urn:microsoft.com/office/officeart/2009/3/layout/PieProcess"/>
    <dgm:cxn modelId="{B5162D83-E02F-4A58-A85F-35F9AC5F642C}" type="presOf" srcId="{29E8A86E-4388-42D4-A979-C36915CFF787}" destId="{EEB4D200-1D70-4391-9704-FC0C42E2802A}" srcOrd="0" destOrd="0" presId="urn:microsoft.com/office/officeart/2009/3/layout/PieProcess"/>
    <dgm:cxn modelId="{FAEAC683-60A4-4FF7-9697-064978873ADD}" srcId="{993A78CB-1417-400A-A5EA-5140FB3681EC}" destId="{F369292D-F131-49AA-9E80-EE43BA5C75AE}" srcOrd="2" destOrd="0" parTransId="{4295D3EE-90B6-4E7E-AFC5-A4F1169ACC62}" sibTransId="{976DCBBF-5D55-4B85-B14B-6370B3402772}"/>
    <dgm:cxn modelId="{AE7FBA86-6869-4802-B3E0-9EBFFCBEA3F0}" type="presOf" srcId="{6E58B2DC-E1A1-49FA-B012-955B3EC32C79}" destId="{973EA0B2-D20A-4CFA-B1C2-DBE0550BF90C}" srcOrd="0" destOrd="4" presId="urn:microsoft.com/office/officeart/2009/3/layout/PieProcess"/>
    <dgm:cxn modelId="{E6351A9B-AA08-4CEA-92A2-4890D421C20C}" srcId="{DED36FF2-7265-45F7-8AAE-30CD83C34AF6}" destId="{CB4521F8-145B-4215-B291-A6472690B604}" srcOrd="3" destOrd="0" parTransId="{96D70CF9-E0E6-4E64-9F3F-7298AD1C4F55}" sibTransId="{DFB29131-9028-492E-8D60-B2B2505474A8}"/>
    <dgm:cxn modelId="{4D3FCA9F-1EAD-4E76-A373-35B97A850591}" srcId="{F23F2F55-3618-4F80-9C6E-A47FA24BB13A}" destId="{8EDD9957-15EF-4FC6-9897-EB805F5967B8}" srcOrd="2" destOrd="0" parTransId="{B5EC2828-9413-4A45-A299-CC1885CEFCBA}" sibTransId="{9F55E177-BB81-4BE2-83D7-71DAD9468553}"/>
    <dgm:cxn modelId="{3B9163A8-0A49-4805-A427-A70640D47A54}" type="presOf" srcId="{83E0A657-B55A-4A3B-AC0F-6CA27D7FA100}" destId="{973EA0B2-D20A-4CFA-B1C2-DBE0550BF90C}" srcOrd="0" destOrd="5" presId="urn:microsoft.com/office/officeart/2009/3/layout/PieProcess"/>
    <dgm:cxn modelId="{D9CBE1A9-5674-40E0-91E5-01292806FEFF}" type="presOf" srcId="{D5B7987B-B326-4E08-B4A5-8841C8BED15F}" destId="{89BC9580-BDA0-42F1-8827-23E887EDBF7B}" srcOrd="0" destOrd="1" presId="urn:microsoft.com/office/officeart/2009/3/layout/PieProcess"/>
    <dgm:cxn modelId="{C8DA3ABD-694A-4851-8FC0-240A2B73E267}" srcId="{993A78CB-1417-400A-A5EA-5140FB3681EC}" destId="{D5B7987B-B326-4E08-B4A5-8841C8BED15F}" srcOrd="1" destOrd="0" parTransId="{2D4FE6D6-BE12-42B1-95CF-F4B55197FA87}" sibTransId="{D1985322-8AE1-4494-8CAE-35CA0881CFC4}"/>
    <dgm:cxn modelId="{FC2DFFBF-0F21-44EC-87F1-000345326680}" type="presOf" srcId="{42A8EDBE-D164-47F4-A304-71B9227F8F84}" destId="{49FA2FC4-3495-48BA-BEC9-DC366B6EB349}" srcOrd="0" destOrd="3" presId="urn:microsoft.com/office/officeart/2009/3/layout/PieProcess"/>
    <dgm:cxn modelId="{72EBB8C3-64AC-4290-9424-ED64C3974ADE}" srcId="{29E8A86E-4388-42D4-A979-C36915CFF787}" destId="{993A78CB-1417-400A-A5EA-5140FB3681EC}" srcOrd="0" destOrd="0" parTransId="{45FD6B51-AE89-47C2-8D36-35DE0AA090AE}" sibTransId="{BFAFDE9A-B23F-4A75-B2C2-66FB5287A629}"/>
    <dgm:cxn modelId="{B20C7BCF-BADE-4804-951C-265B6FE9A641}" srcId="{29E8A86E-4388-42D4-A979-C36915CFF787}" destId="{DED36FF2-7265-45F7-8AAE-30CD83C34AF6}" srcOrd="1" destOrd="0" parTransId="{2FC104CA-95F1-45B2-B0A1-7A47B4562C27}" sibTransId="{9AB3BDFD-A9A2-4A12-90DD-ACAFF5DB6681}"/>
    <dgm:cxn modelId="{66D506DB-642A-4EAF-8E33-038F3E8EEFB0}" srcId="{F23F2F55-3618-4F80-9C6E-A47FA24BB13A}" destId="{7CD621A6-D60F-4397-BD30-53CDCD7CA2B2}" srcOrd="1" destOrd="0" parTransId="{BE669BBE-16DC-4271-BA07-4184AE18E5DB}" sibTransId="{AF1445A6-D9DA-4A0C-989B-BD0AEFDDF1B7}"/>
    <dgm:cxn modelId="{DEC936E9-812F-4A41-AB3D-D9014079D697}" type="presOf" srcId="{61A0C504-932E-4ECC-BD22-A9E1E84FAC87}" destId="{973EA0B2-D20A-4CFA-B1C2-DBE0550BF90C}" srcOrd="0" destOrd="2" presId="urn:microsoft.com/office/officeart/2009/3/layout/PieProcess"/>
    <dgm:cxn modelId="{884439F3-8301-4B45-BDCA-EAF7B6B6568C}" srcId="{29E8A86E-4388-42D4-A979-C36915CFF787}" destId="{F23F2F55-3618-4F80-9C6E-A47FA24BB13A}" srcOrd="2" destOrd="0" parTransId="{888F0400-B7CF-4EF0-929B-C1DC7E5CA970}" sibTransId="{36259021-BBFE-4C66-9DEB-7D69EAC02DB8}"/>
    <dgm:cxn modelId="{3079AFF3-EFD7-4164-B0CF-3D48C631A9FA}" type="presOf" srcId="{E0D71D48-D10A-4236-8A23-A4B9457BBED9}" destId="{973EA0B2-D20A-4CFA-B1C2-DBE0550BF90C}" srcOrd="0" destOrd="0" presId="urn:microsoft.com/office/officeart/2009/3/layout/PieProcess"/>
    <dgm:cxn modelId="{B970C1F7-9BD4-4770-ACB2-211105488A21}" srcId="{DED36FF2-7265-45F7-8AAE-30CD83C34AF6}" destId="{6982442E-F870-480A-957E-C5E450B3E4F5}" srcOrd="6" destOrd="0" parTransId="{9D83AC07-0DDC-4D29-B72F-1EC3B82C9B0F}" sibTransId="{A49D611B-1A8D-454B-9A90-212AD1E18A46}"/>
    <dgm:cxn modelId="{30F422FD-FCA9-443E-9CDE-DE5BE51CB768}" type="presOf" srcId="{993A78CB-1417-400A-A5EA-5140FB3681EC}" destId="{92ED0325-C64A-4CA3-83E2-5E66120A4734}" srcOrd="0" destOrd="0" presId="urn:microsoft.com/office/officeart/2009/3/layout/PieProcess"/>
    <dgm:cxn modelId="{7E6535FF-490F-43E9-B3EB-9C32F6288316}" srcId="{DED36FF2-7265-45F7-8AAE-30CD83C34AF6}" destId="{61A0C504-932E-4ECC-BD22-A9E1E84FAC87}" srcOrd="2" destOrd="0" parTransId="{20211BAD-3B9D-4BAB-9B1E-3C419B29F8B2}" sibTransId="{6B85DB58-361D-43DD-A0E9-975C5563C902}"/>
    <dgm:cxn modelId="{EDB83A73-0A55-478B-8FF8-5F5FA146746B}" type="presParOf" srcId="{EEB4D200-1D70-4391-9704-FC0C42E2802A}" destId="{37B6F035-AD26-4BC9-8866-866F0D9A613E}" srcOrd="0" destOrd="0" presId="urn:microsoft.com/office/officeart/2009/3/layout/PieProcess"/>
    <dgm:cxn modelId="{0ED85481-8255-4815-BFAC-850F0CB4AA34}" type="presParOf" srcId="{37B6F035-AD26-4BC9-8866-866F0D9A613E}" destId="{82C920F1-9401-4A40-A6DE-3DD61E22599F}" srcOrd="0" destOrd="0" presId="urn:microsoft.com/office/officeart/2009/3/layout/PieProcess"/>
    <dgm:cxn modelId="{FF81DC90-6548-4E56-ACB9-AA1EAFCD8DBD}" type="presParOf" srcId="{37B6F035-AD26-4BC9-8866-866F0D9A613E}" destId="{6E69F021-A816-413A-BC75-3612FE96EE49}" srcOrd="1" destOrd="0" presId="urn:microsoft.com/office/officeart/2009/3/layout/PieProcess"/>
    <dgm:cxn modelId="{63745A9D-191C-469A-AA52-055FDCFE1FF1}" type="presParOf" srcId="{37B6F035-AD26-4BC9-8866-866F0D9A613E}" destId="{92ED0325-C64A-4CA3-83E2-5E66120A4734}" srcOrd="2" destOrd="0" presId="urn:microsoft.com/office/officeart/2009/3/layout/PieProcess"/>
    <dgm:cxn modelId="{4D19004D-BA51-495E-8422-D6B8144C3C54}" type="presParOf" srcId="{EEB4D200-1D70-4391-9704-FC0C42E2802A}" destId="{CAADBE8D-CEA5-44B7-832A-16342B14CFA4}" srcOrd="1" destOrd="0" presId="urn:microsoft.com/office/officeart/2009/3/layout/PieProcess"/>
    <dgm:cxn modelId="{F7835FBE-7199-4EE0-9535-94759B17A109}" type="presParOf" srcId="{EEB4D200-1D70-4391-9704-FC0C42E2802A}" destId="{C80DE28E-555B-4D79-A397-297D4FA133D0}" srcOrd="2" destOrd="0" presId="urn:microsoft.com/office/officeart/2009/3/layout/PieProcess"/>
    <dgm:cxn modelId="{35F45941-8D9D-41A3-8CBA-C863AF7D70F1}" type="presParOf" srcId="{C80DE28E-555B-4D79-A397-297D4FA133D0}" destId="{89BC9580-BDA0-42F1-8827-23E887EDBF7B}" srcOrd="0" destOrd="0" presId="urn:microsoft.com/office/officeart/2009/3/layout/PieProcess"/>
    <dgm:cxn modelId="{B36966FC-3735-447A-8393-8F082C602EBB}" type="presParOf" srcId="{EEB4D200-1D70-4391-9704-FC0C42E2802A}" destId="{933B2266-2D65-474F-8893-E2683326488E}" srcOrd="3" destOrd="0" presId="urn:microsoft.com/office/officeart/2009/3/layout/PieProcess"/>
    <dgm:cxn modelId="{83007A43-0F06-4993-8BE6-46A4A51F532F}" type="presParOf" srcId="{EEB4D200-1D70-4391-9704-FC0C42E2802A}" destId="{27D13992-1CFE-4C6A-8871-A295CE88ACA8}" srcOrd="4" destOrd="0" presId="urn:microsoft.com/office/officeart/2009/3/layout/PieProcess"/>
    <dgm:cxn modelId="{5042444B-F4E8-41D2-8E32-B06CB5A627CD}" type="presParOf" srcId="{27D13992-1CFE-4C6A-8871-A295CE88ACA8}" destId="{2D2615E4-3E3D-4A95-837B-5316BDC5F8CD}" srcOrd="0" destOrd="0" presId="urn:microsoft.com/office/officeart/2009/3/layout/PieProcess"/>
    <dgm:cxn modelId="{01634F90-F733-42DF-A204-B2E8A8CFDD5F}" type="presParOf" srcId="{27D13992-1CFE-4C6A-8871-A295CE88ACA8}" destId="{02BD795F-2515-4FBF-8464-A0D7CDCB0A49}" srcOrd="1" destOrd="0" presId="urn:microsoft.com/office/officeart/2009/3/layout/PieProcess"/>
    <dgm:cxn modelId="{08E03954-3AFC-4679-AC9E-35D72007F459}" type="presParOf" srcId="{27D13992-1CFE-4C6A-8871-A295CE88ACA8}" destId="{A2F76B25-41BD-42E5-8F7E-73F66B41D7C3}" srcOrd="2" destOrd="0" presId="urn:microsoft.com/office/officeart/2009/3/layout/PieProcess"/>
    <dgm:cxn modelId="{7128F1C1-5557-44E6-A5DC-A6B7DA480AD6}" type="presParOf" srcId="{EEB4D200-1D70-4391-9704-FC0C42E2802A}" destId="{7524F920-5B4C-498A-809E-136E24DF4ECF}" srcOrd="5" destOrd="0" presId="urn:microsoft.com/office/officeart/2009/3/layout/PieProcess"/>
    <dgm:cxn modelId="{0374701C-CB58-49F8-9FB2-26F6403CEDF5}" type="presParOf" srcId="{EEB4D200-1D70-4391-9704-FC0C42E2802A}" destId="{5D72D9AB-2884-46D7-A2D0-1236FC49AE71}" srcOrd="6" destOrd="0" presId="urn:microsoft.com/office/officeart/2009/3/layout/PieProcess"/>
    <dgm:cxn modelId="{A38C6C61-4BF2-499F-9727-66976F5C7D2D}" type="presParOf" srcId="{5D72D9AB-2884-46D7-A2D0-1236FC49AE71}" destId="{973EA0B2-D20A-4CFA-B1C2-DBE0550BF90C}" srcOrd="0" destOrd="0" presId="urn:microsoft.com/office/officeart/2009/3/layout/PieProcess"/>
    <dgm:cxn modelId="{DFDDC71A-48D9-407C-877A-F4FE99D62F38}" type="presParOf" srcId="{EEB4D200-1D70-4391-9704-FC0C42E2802A}" destId="{6DCD5954-5800-44FF-AE8A-4110FAFBE35C}" srcOrd="7" destOrd="0" presId="urn:microsoft.com/office/officeart/2009/3/layout/PieProcess"/>
    <dgm:cxn modelId="{F928CB91-3A06-4561-A23D-8DC5FCE3EC65}" type="presParOf" srcId="{EEB4D200-1D70-4391-9704-FC0C42E2802A}" destId="{DFE81536-88EA-4020-8225-63C8C325B64C}" srcOrd="8" destOrd="0" presId="urn:microsoft.com/office/officeart/2009/3/layout/PieProcess"/>
    <dgm:cxn modelId="{D21AC464-A497-4635-A65F-C948DFE11840}" type="presParOf" srcId="{DFE81536-88EA-4020-8225-63C8C325B64C}" destId="{B87893AA-9A42-4312-BA68-DBCD8669E5EB}" srcOrd="0" destOrd="0" presId="urn:microsoft.com/office/officeart/2009/3/layout/PieProcess"/>
    <dgm:cxn modelId="{BDD60AD8-CF38-4579-A611-C99871229758}" type="presParOf" srcId="{DFE81536-88EA-4020-8225-63C8C325B64C}" destId="{6856B502-BA60-4C89-B09D-03A47B5A7D2C}" srcOrd="1" destOrd="0" presId="urn:microsoft.com/office/officeart/2009/3/layout/PieProcess"/>
    <dgm:cxn modelId="{5FC9D9AE-B6F3-4947-B3C3-DC586837E429}" type="presParOf" srcId="{DFE81536-88EA-4020-8225-63C8C325B64C}" destId="{1E2D40AF-B6F8-48D7-B14A-999E8F0E507C}" srcOrd="2" destOrd="0" presId="urn:microsoft.com/office/officeart/2009/3/layout/PieProcess"/>
    <dgm:cxn modelId="{C2E32AAA-00B1-4CBD-9B79-5BBC295C5771}" type="presParOf" srcId="{EEB4D200-1D70-4391-9704-FC0C42E2802A}" destId="{AF2CAA37-A5A4-45E3-9FDB-464DB4D7327B}" srcOrd="9" destOrd="0" presId="urn:microsoft.com/office/officeart/2009/3/layout/PieProcess"/>
    <dgm:cxn modelId="{92EC781D-BCA9-44DE-8D5D-252AD3F822E2}" type="presParOf" srcId="{EEB4D200-1D70-4391-9704-FC0C42E2802A}" destId="{85CE8B4E-CEA2-4BA0-B773-0BCEF66CEBC8}" srcOrd="10" destOrd="0" presId="urn:microsoft.com/office/officeart/2009/3/layout/PieProcess"/>
    <dgm:cxn modelId="{B0C7630D-4EA8-4BE5-8817-BA4D0DFEA52D}" type="presParOf" srcId="{85CE8B4E-CEA2-4BA0-B773-0BCEF66CEBC8}" destId="{49FA2FC4-3495-48BA-BEC9-DC366B6EB349}" srcOrd="0" destOrd="0" presId="urn:microsoft.com/office/officeart/2009/3/layout/Pie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1EC66BB-4BBB-420D-8A3F-C078CD1D2C17}" type="doc">
      <dgm:prSet loTypeId="urn:microsoft.com/office/officeart/2008/layout/VerticalAccentList" loCatId="list" qsTypeId="urn:microsoft.com/office/officeart/2005/8/quickstyle/simple1" qsCatId="simple" csTypeId="urn:microsoft.com/office/officeart/2005/8/colors/colorful1" csCatId="colorful" phldr="1"/>
      <dgm:spPr/>
      <dgm:t>
        <a:bodyPr/>
        <a:lstStyle/>
        <a:p>
          <a:endParaRPr lang="en-US"/>
        </a:p>
      </dgm:t>
    </dgm:pt>
    <dgm:pt modelId="{94C6156D-A9B9-47B4-8FBC-417BF5CA9291}">
      <dgm:prSet phldrT="[Text]"/>
      <dgm:spPr/>
      <dgm:t>
        <a:bodyPr/>
        <a:lstStyle/>
        <a:p>
          <a:r>
            <a:rPr lang="en-US" dirty="0"/>
            <a:t>Ray K. </a:t>
          </a:r>
          <a:r>
            <a:rPr lang="en-US" dirty="0" err="1"/>
            <a:t>Linsley</a:t>
          </a:r>
          <a:r>
            <a:rPr lang="en-US" dirty="0"/>
            <a:t>, Jr., and others (1982), Hydrology for Engineers.</a:t>
          </a:r>
        </a:p>
      </dgm:t>
    </dgm:pt>
    <dgm:pt modelId="{21A14828-E995-4AEA-B5D5-D1440EFEE90E}" type="parTrans" cxnId="{A595D64F-F1AD-4788-B98D-EBEA4A478032}">
      <dgm:prSet/>
      <dgm:spPr/>
      <dgm:t>
        <a:bodyPr/>
        <a:lstStyle/>
        <a:p>
          <a:endParaRPr lang="en-US"/>
        </a:p>
      </dgm:t>
    </dgm:pt>
    <dgm:pt modelId="{7CCFE817-04B2-4370-81BD-34F4D45FB715}" type="sibTrans" cxnId="{A595D64F-F1AD-4788-B98D-EBEA4A478032}">
      <dgm:prSet/>
      <dgm:spPr/>
      <dgm:t>
        <a:bodyPr/>
        <a:lstStyle/>
        <a:p>
          <a:endParaRPr lang="en-US"/>
        </a:p>
      </dgm:t>
    </dgm:pt>
    <dgm:pt modelId="{2D077DE2-60A7-49F5-8182-F24618803FA2}">
      <dgm:prSet phldrT="[Text]"/>
      <dgm:spPr/>
      <dgm:t>
        <a:bodyPr/>
        <a:lstStyle/>
        <a:p>
          <a:pPr rtl="0"/>
          <a:r>
            <a:rPr lang="en-US" dirty="0"/>
            <a:t>P. Jaya Rami Reddy (2013), A Textbook of Hydrology</a:t>
          </a:r>
        </a:p>
      </dgm:t>
    </dgm:pt>
    <dgm:pt modelId="{8BE8C308-8554-4283-A106-01015ED1F43D}" type="parTrans" cxnId="{936193A7-1B29-44FD-944D-FD725F52A53B}">
      <dgm:prSet/>
      <dgm:spPr/>
      <dgm:t>
        <a:bodyPr/>
        <a:lstStyle/>
        <a:p>
          <a:endParaRPr lang="en-US"/>
        </a:p>
      </dgm:t>
    </dgm:pt>
    <dgm:pt modelId="{51F4544D-B583-47BF-98C9-8FCD2F86EC2B}" type="sibTrans" cxnId="{936193A7-1B29-44FD-944D-FD725F52A53B}">
      <dgm:prSet/>
      <dgm:spPr/>
      <dgm:t>
        <a:bodyPr/>
        <a:lstStyle/>
        <a:p>
          <a:endParaRPr lang="en-US"/>
        </a:p>
      </dgm:t>
    </dgm:pt>
    <dgm:pt modelId="{7396B940-44AB-4C37-B731-4CF350B03C48}">
      <dgm:prSet/>
      <dgm:spPr/>
      <dgm:t>
        <a:bodyPr/>
        <a:lstStyle/>
        <a:p>
          <a:r>
            <a:rPr lang="en-US" dirty="0"/>
            <a:t>V. T. Chow, and others (1988), Applied Hydrology.</a:t>
          </a:r>
          <a:endParaRPr lang="ar-IQ" dirty="0"/>
        </a:p>
      </dgm:t>
    </dgm:pt>
    <dgm:pt modelId="{A941B453-0CCA-4AF3-B227-682F16560503}" type="parTrans" cxnId="{B712F121-11DC-45D3-B2D7-89AABD9CF4E5}">
      <dgm:prSet/>
      <dgm:spPr/>
      <dgm:t>
        <a:bodyPr/>
        <a:lstStyle/>
        <a:p>
          <a:endParaRPr lang="en-US"/>
        </a:p>
      </dgm:t>
    </dgm:pt>
    <dgm:pt modelId="{3474A277-A419-48BB-A9AE-D704D924DE9F}" type="sibTrans" cxnId="{B712F121-11DC-45D3-B2D7-89AABD9CF4E5}">
      <dgm:prSet/>
      <dgm:spPr/>
      <dgm:t>
        <a:bodyPr/>
        <a:lstStyle/>
        <a:p>
          <a:endParaRPr lang="en-US"/>
        </a:p>
      </dgm:t>
    </dgm:pt>
    <dgm:pt modelId="{679FC483-F1E6-4E38-BBEA-ED2C1A091AB5}" type="pres">
      <dgm:prSet presAssocID="{51EC66BB-4BBB-420D-8A3F-C078CD1D2C17}" presName="Name0" presStyleCnt="0">
        <dgm:presLayoutVars>
          <dgm:chMax/>
          <dgm:chPref/>
          <dgm:dir/>
        </dgm:presLayoutVars>
      </dgm:prSet>
      <dgm:spPr/>
    </dgm:pt>
    <dgm:pt modelId="{336B2AFA-931C-4E6C-BB76-76B373C618BB}" type="pres">
      <dgm:prSet presAssocID="{94C6156D-A9B9-47B4-8FBC-417BF5CA9291}" presName="parenttextcomposite" presStyleCnt="0"/>
      <dgm:spPr/>
    </dgm:pt>
    <dgm:pt modelId="{E4DF6F12-B81B-4DAD-8EC7-555D5DE2ECBA}" type="pres">
      <dgm:prSet presAssocID="{94C6156D-A9B9-47B4-8FBC-417BF5CA9291}" presName="parenttext" presStyleLbl="revTx" presStyleIdx="0" presStyleCnt="3">
        <dgm:presLayoutVars>
          <dgm:chMax/>
          <dgm:chPref val="2"/>
          <dgm:bulletEnabled val="1"/>
        </dgm:presLayoutVars>
      </dgm:prSet>
      <dgm:spPr/>
    </dgm:pt>
    <dgm:pt modelId="{CAFD33FD-A9A9-4AF0-9659-B11B27E1AF6C}" type="pres">
      <dgm:prSet presAssocID="{94C6156D-A9B9-47B4-8FBC-417BF5CA9291}" presName="parallelogramComposite" presStyleCnt="0"/>
      <dgm:spPr/>
    </dgm:pt>
    <dgm:pt modelId="{9B6D02C9-F343-41DB-A5BB-0F152E0AAD64}" type="pres">
      <dgm:prSet presAssocID="{94C6156D-A9B9-47B4-8FBC-417BF5CA9291}" presName="parallelogram1" presStyleLbl="alignNode1" presStyleIdx="0" presStyleCnt="21"/>
      <dgm:spPr/>
    </dgm:pt>
    <dgm:pt modelId="{F0587105-8B16-4890-8B78-96CB3B924B60}" type="pres">
      <dgm:prSet presAssocID="{94C6156D-A9B9-47B4-8FBC-417BF5CA9291}" presName="parallelogram2" presStyleLbl="alignNode1" presStyleIdx="1" presStyleCnt="21"/>
      <dgm:spPr/>
    </dgm:pt>
    <dgm:pt modelId="{017340D3-EC15-4891-9F8A-900F8C777579}" type="pres">
      <dgm:prSet presAssocID="{94C6156D-A9B9-47B4-8FBC-417BF5CA9291}" presName="parallelogram3" presStyleLbl="alignNode1" presStyleIdx="2" presStyleCnt="21"/>
      <dgm:spPr/>
    </dgm:pt>
    <dgm:pt modelId="{F08DDB7F-A88A-4A49-A614-0ADCE4917E64}" type="pres">
      <dgm:prSet presAssocID="{94C6156D-A9B9-47B4-8FBC-417BF5CA9291}" presName="parallelogram4" presStyleLbl="alignNode1" presStyleIdx="3" presStyleCnt="21"/>
      <dgm:spPr/>
    </dgm:pt>
    <dgm:pt modelId="{BB54C8C5-9AC9-4479-AAD3-F5229904C2FC}" type="pres">
      <dgm:prSet presAssocID="{94C6156D-A9B9-47B4-8FBC-417BF5CA9291}" presName="parallelogram5" presStyleLbl="alignNode1" presStyleIdx="4" presStyleCnt="21"/>
      <dgm:spPr/>
    </dgm:pt>
    <dgm:pt modelId="{C3A82202-B043-4C6D-BA34-CFB3DE2000E4}" type="pres">
      <dgm:prSet presAssocID="{94C6156D-A9B9-47B4-8FBC-417BF5CA9291}" presName="parallelogram6" presStyleLbl="alignNode1" presStyleIdx="5" presStyleCnt="21"/>
      <dgm:spPr/>
    </dgm:pt>
    <dgm:pt modelId="{67A84415-D402-4189-863E-42714928D026}" type="pres">
      <dgm:prSet presAssocID="{94C6156D-A9B9-47B4-8FBC-417BF5CA9291}" presName="parallelogram7" presStyleLbl="alignNode1" presStyleIdx="6" presStyleCnt="21"/>
      <dgm:spPr/>
    </dgm:pt>
    <dgm:pt modelId="{A2554BB8-3656-44C5-BFA9-1FD37CCDD15E}" type="pres">
      <dgm:prSet presAssocID="{7CCFE817-04B2-4370-81BD-34F4D45FB715}" presName="sibTrans" presStyleCnt="0"/>
      <dgm:spPr/>
    </dgm:pt>
    <dgm:pt modelId="{36D4D766-8836-4F19-9BFB-03CF6D67EB2D}" type="pres">
      <dgm:prSet presAssocID="{7396B940-44AB-4C37-B731-4CF350B03C48}" presName="parenttextcomposite" presStyleCnt="0"/>
      <dgm:spPr/>
    </dgm:pt>
    <dgm:pt modelId="{2C841A56-75FA-4BB8-8802-572B123AC125}" type="pres">
      <dgm:prSet presAssocID="{7396B940-44AB-4C37-B731-4CF350B03C48}" presName="parenttext" presStyleLbl="revTx" presStyleIdx="1" presStyleCnt="3">
        <dgm:presLayoutVars>
          <dgm:chMax/>
          <dgm:chPref val="2"/>
          <dgm:bulletEnabled val="1"/>
        </dgm:presLayoutVars>
      </dgm:prSet>
      <dgm:spPr/>
    </dgm:pt>
    <dgm:pt modelId="{9A30D1EB-6D55-4E3E-A761-25B8FF838BA6}" type="pres">
      <dgm:prSet presAssocID="{7396B940-44AB-4C37-B731-4CF350B03C48}" presName="parallelogramComposite" presStyleCnt="0"/>
      <dgm:spPr/>
    </dgm:pt>
    <dgm:pt modelId="{240BEC56-12AD-4A9C-8D77-0EF3E5B3E1D1}" type="pres">
      <dgm:prSet presAssocID="{7396B940-44AB-4C37-B731-4CF350B03C48}" presName="parallelogram1" presStyleLbl="alignNode1" presStyleIdx="7" presStyleCnt="21"/>
      <dgm:spPr/>
    </dgm:pt>
    <dgm:pt modelId="{D4A3E755-9A9A-4515-85E3-50EA95EEC81E}" type="pres">
      <dgm:prSet presAssocID="{7396B940-44AB-4C37-B731-4CF350B03C48}" presName="parallelogram2" presStyleLbl="alignNode1" presStyleIdx="8" presStyleCnt="21"/>
      <dgm:spPr/>
    </dgm:pt>
    <dgm:pt modelId="{18845E8E-26B1-4BFA-A0E1-BEC634638D29}" type="pres">
      <dgm:prSet presAssocID="{7396B940-44AB-4C37-B731-4CF350B03C48}" presName="parallelogram3" presStyleLbl="alignNode1" presStyleIdx="9" presStyleCnt="21"/>
      <dgm:spPr/>
    </dgm:pt>
    <dgm:pt modelId="{41290034-EE0A-40DD-85DE-3C2FF618CDE5}" type="pres">
      <dgm:prSet presAssocID="{7396B940-44AB-4C37-B731-4CF350B03C48}" presName="parallelogram4" presStyleLbl="alignNode1" presStyleIdx="10" presStyleCnt="21"/>
      <dgm:spPr/>
    </dgm:pt>
    <dgm:pt modelId="{DFF2062A-BA85-4DD2-B817-6ADA42F13811}" type="pres">
      <dgm:prSet presAssocID="{7396B940-44AB-4C37-B731-4CF350B03C48}" presName="parallelogram5" presStyleLbl="alignNode1" presStyleIdx="11" presStyleCnt="21"/>
      <dgm:spPr/>
    </dgm:pt>
    <dgm:pt modelId="{2519DE42-0923-42A1-BC50-1063A0B028C1}" type="pres">
      <dgm:prSet presAssocID="{7396B940-44AB-4C37-B731-4CF350B03C48}" presName="parallelogram6" presStyleLbl="alignNode1" presStyleIdx="12" presStyleCnt="21"/>
      <dgm:spPr/>
    </dgm:pt>
    <dgm:pt modelId="{C4E98276-FFA5-418A-84B1-AD2B9DFEFFEB}" type="pres">
      <dgm:prSet presAssocID="{7396B940-44AB-4C37-B731-4CF350B03C48}" presName="parallelogram7" presStyleLbl="alignNode1" presStyleIdx="13" presStyleCnt="21"/>
      <dgm:spPr/>
    </dgm:pt>
    <dgm:pt modelId="{3AE163EE-255D-4A60-BF74-C48BC439315E}" type="pres">
      <dgm:prSet presAssocID="{3474A277-A419-48BB-A9AE-D704D924DE9F}" presName="sibTrans" presStyleCnt="0"/>
      <dgm:spPr/>
    </dgm:pt>
    <dgm:pt modelId="{02625208-BF0F-403E-B1BF-8A001101665C}" type="pres">
      <dgm:prSet presAssocID="{2D077DE2-60A7-49F5-8182-F24618803FA2}" presName="parenttextcomposite" presStyleCnt="0"/>
      <dgm:spPr/>
    </dgm:pt>
    <dgm:pt modelId="{D457DA92-369B-41BD-ABA5-5539004DE150}" type="pres">
      <dgm:prSet presAssocID="{2D077DE2-60A7-49F5-8182-F24618803FA2}" presName="parenttext" presStyleLbl="revTx" presStyleIdx="2" presStyleCnt="3">
        <dgm:presLayoutVars>
          <dgm:chMax/>
          <dgm:chPref val="2"/>
          <dgm:bulletEnabled val="1"/>
        </dgm:presLayoutVars>
      </dgm:prSet>
      <dgm:spPr/>
    </dgm:pt>
    <dgm:pt modelId="{784E92A0-DA87-4617-AF40-4E83AE499BB4}" type="pres">
      <dgm:prSet presAssocID="{2D077DE2-60A7-49F5-8182-F24618803FA2}" presName="parallelogramComposite" presStyleCnt="0"/>
      <dgm:spPr/>
    </dgm:pt>
    <dgm:pt modelId="{1F83F1DB-0F77-4342-B252-826FCC1DAA2D}" type="pres">
      <dgm:prSet presAssocID="{2D077DE2-60A7-49F5-8182-F24618803FA2}" presName="parallelogram1" presStyleLbl="alignNode1" presStyleIdx="14" presStyleCnt="21"/>
      <dgm:spPr/>
    </dgm:pt>
    <dgm:pt modelId="{8DB32167-4A5B-4F44-9F23-F51660B51D38}" type="pres">
      <dgm:prSet presAssocID="{2D077DE2-60A7-49F5-8182-F24618803FA2}" presName="parallelogram2" presStyleLbl="alignNode1" presStyleIdx="15" presStyleCnt="21"/>
      <dgm:spPr/>
    </dgm:pt>
    <dgm:pt modelId="{D05F3D74-51DF-44E0-9025-548DD7BF6773}" type="pres">
      <dgm:prSet presAssocID="{2D077DE2-60A7-49F5-8182-F24618803FA2}" presName="parallelogram3" presStyleLbl="alignNode1" presStyleIdx="16" presStyleCnt="21"/>
      <dgm:spPr/>
    </dgm:pt>
    <dgm:pt modelId="{6788ADC2-E2F7-4F21-ACF5-943D2F30CA80}" type="pres">
      <dgm:prSet presAssocID="{2D077DE2-60A7-49F5-8182-F24618803FA2}" presName="parallelogram4" presStyleLbl="alignNode1" presStyleIdx="17" presStyleCnt="21"/>
      <dgm:spPr/>
    </dgm:pt>
    <dgm:pt modelId="{2F123B55-5851-459E-B7E1-B4296D1497E4}" type="pres">
      <dgm:prSet presAssocID="{2D077DE2-60A7-49F5-8182-F24618803FA2}" presName="parallelogram5" presStyleLbl="alignNode1" presStyleIdx="18" presStyleCnt="21"/>
      <dgm:spPr/>
    </dgm:pt>
    <dgm:pt modelId="{216C10C8-2884-4824-B565-89A8453AF72F}" type="pres">
      <dgm:prSet presAssocID="{2D077DE2-60A7-49F5-8182-F24618803FA2}" presName="parallelogram6" presStyleLbl="alignNode1" presStyleIdx="19" presStyleCnt="21"/>
      <dgm:spPr/>
    </dgm:pt>
    <dgm:pt modelId="{3AD405D8-ACD4-4827-AE5F-D1CBD58E3070}" type="pres">
      <dgm:prSet presAssocID="{2D077DE2-60A7-49F5-8182-F24618803FA2}" presName="parallelogram7" presStyleLbl="alignNode1" presStyleIdx="20" presStyleCnt="21"/>
      <dgm:spPr/>
    </dgm:pt>
  </dgm:ptLst>
  <dgm:cxnLst>
    <dgm:cxn modelId="{B712F121-11DC-45D3-B2D7-89AABD9CF4E5}" srcId="{51EC66BB-4BBB-420D-8A3F-C078CD1D2C17}" destId="{7396B940-44AB-4C37-B731-4CF350B03C48}" srcOrd="1" destOrd="0" parTransId="{A941B453-0CCA-4AF3-B227-682F16560503}" sibTransId="{3474A277-A419-48BB-A9AE-D704D924DE9F}"/>
    <dgm:cxn modelId="{F0075B4E-2951-4B56-AFEF-E8F4DAFC226B}" type="presOf" srcId="{7396B940-44AB-4C37-B731-4CF350B03C48}" destId="{2C841A56-75FA-4BB8-8802-572B123AC125}" srcOrd="0" destOrd="0" presId="urn:microsoft.com/office/officeart/2008/layout/VerticalAccentList"/>
    <dgm:cxn modelId="{A595D64F-F1AD-4788-B98D-EBEA4A478032}" srcId="{51EC66BB-4BBB-420D-8A3F-C078CD1D2C17}" destId="{94C6156D-A9B9-47B4-8FBC-417BF5CA9291}" srcOrd="0" destOrd="0" parTransId="{21A14828-E995-4AEA-B5D5-D1440EFEE90E}" sibTransId="{7CCFE817-04B2-4370-81BD-34F4D45FB715}"/>
    <dgm:cxn modelId="{5595FA84-7D21-4DAE-BDD0-97F25A8AA71F}" type="presOf" srcId="{94C6156D-A9B9-47B4-8FBC-417BF5CA9291}" destId="{E4DF6F12-B81B-4DAD-8EC7-555D5DE2ECBA}" srcOrd="0" destOrd="0" presId="urn:microsoft.com/office/officeart/2008/layout/VerticalAccentList"/>
    <dgm:cxn modelId="{92303E93-E636-4B60-96DA-FC655CA943F4}" type="presOf" srcId="{2D077DE2-60A7-49F5-8182-F24618803FA2}" destId="{D457DA92-369B-41BD-ABA5-5539004DE150}" srcOrd="0" destOrd="0" presId="urn:microsoft.com/office/officeart/2008/layout/VerticalAccentList"/>
    <dgm:cxn modelId="{936193A7-1B29-44FD-944D-FD725F52A53B}" srcId="{51EC66BB-4BBB-420D-8A3F-C078CD1D2C17}" destId="{2D077DE2-60A7-49F5-8182-F24618803FA2}" srcOrd="2" destOrd="0" parTransId="{8BE8C308-8554-4283-A106-01015ED1F43D}" sibTransId="{51F4544D-B583-47BF-98C9-8FCD2F86EC2B}"/>
    <dgm:cxn modelId="{673940EB-F3F9-41B2-8E68-AE3DED407E3C}" type="presOf" srcId="{51EC66BB-4BBB-420D-8A3F-C078CD1D2C17}" destId="{679FC483-F1E6-4E38-BBEA-ED2C1A091AB5}" srcOrd="0" destOrd="0" presId="urn:microsoft.com/office/officeart/2008/layout/VerticalAccentList"/>
    <dgm:cxn modelId="{917AD3BD-939B-4AA8-A5A6-9F483EF1225F}" type="presParOf" srcId="{679FC483-F1E6-4E38-BBEA-ED2C1A091AB5}" destId="{336B2AFA-931C-4E6C-BB76-76B373C618BB}" srcOrd="0" destOrd="0" presId="urn:microsoft.com/office/officeart/2008/layout/VerticalAccentList"/>
    <dgm:cxn modelId="{73FCC4D0-7B93-406B-B6D7-B4E5A8465178}" type="presParOf" srcId="{336B2AFA-931C-4E6C-BB76-76B373C618BB}" destId="{E4DF6F12-B81B-4DAD-8EC7-555D5DE2ECBA}" srcOrd="0" destOrd="0" presId="urn:microsoft.com/office/officeart/2008/layout/VerticalAccentList"/>
    <dgm:cxn modelId="{FD451371-386D-4EEB-841E-3156DDDE6B7B}" type="presParOf" srcId="{679FC483-F1E6-4E38-BBEA-ED2C1A091AB5}" destId="{CAFD33FD-A9A9-4AF0-9659-B11B27E1AF6C}" srcOrd="1" destOrd="0" presId="urn:microsoft.com/office/officeart/2008/layout/VerticalAccentList"/>
    <dgm:cxn modelId="{DA6AEA3E-DA6D-404E-93A2-38D3DC6B37DC}" type="presParOf" srcId="{CAFD33FD-A9A9-4AF0-9659-B11B27E1AF6C}" destId="{9B6D02C9-F343-41DB-A5BB-0F152E0AAD64}" srcOrd="0" destOrd="0" presId="urn:microsoft.com/office/officeart/2008/layout/VerticalAccentList"/>
    <dgm:cxn modelId="{56F57270-F72D-4BEA-863C-BC2239799C1E}" type="presParOf" srcId="{CAFD33FD-A9A9-4AF0-9659-B11B27E1AF6C}" destId="{F0587105-8B16-4890-8B78-96CB3B924B60}" srcOrd="1" destOrd="0" presId="urn:microsoft.com/office/officeart/2008/layout/VerticalAccentList"/>
    <dgm:cxn modelId="{FA5D7BD3-EEC4-4537-9AC7-626AC2CEB203}" type="presParOf" srcId="{CAFD33FD-A9A9-4AF0-9659-B11B27E1AF6C}" destId="{017340D3-EC15-4891-9F8A-900F8C777579}" srcOrd="2" destOrd="0" presId="urn:microsoft.com/office/officeart/2008/layout/VerticalAccentList"/>
    <dgm:cxn modelId="{199278F5-F0CC-4165-AE25-5816EEE5389B}" type="presParOf" srcId="{CAFD33FD-A9A9-4AF0-9659-B11B27E1AF6C}" destId="{F08DDB7F-A88A-4A49-A614-0ADCE4917E64}" srcOrd="3" destOrd="0" presId="urn:microsoft.com/office/officeart/2008/layout/VerticalAccentList"/>
    <dgm:cxn modelId="{DFCFF43F-867E-45C0-B8EE-C2E6FB7EBC99}" type="presParOf" srcId="{CAFD33FD-A9A9-4AF0-9659-B11B27E1AF6C}" destId="{BB54C8C5-9AC9-4479-AAD3-F5229904C2FC}" srcOrd="4" destOrd="0" presId="urn:microsoft.com/office/officeart/2008/layout/VerticalAccentList"/>
    <dgm:cxn modelId="{5479D701-2511-484E-A08A-7AEB85DFF69E}" type="presParOf" srcId="{CAFD33FD-A9A9-4AF0-9659-B11B27E1AF6C}" destId="{C3A82202-B043-4C6D-BA34-CFB3DE2000E4}" srcOrd="5" destOrd="0" presId="urn:microsoft.com/office/officeart/2008/layout/VerticalAccentList"/>
    <dgm:cxn modelId="{1F582394-9073-419B-845F-E4EB85FA0C0A}" type="presParOf" srcId="{CAFD33FD-A9A9-4AF0-9659-B11B27E1AF6C}" destId="{67A84415-D402-4189-863E-42714928D026}" srcOrd="6" destOrd="0" presId="urn:microsoft.com/office/officeart/2008/layout/VerticalAccentList"/>
    <dgm:cxn modelId="{3A118913-392D-46FC-A1B2-FF8D84DBF744}" type="presParOf" srcId="{679FC483-F1E6-4E38-BBEA-ED2C1A091AB5}" destId="{A2554BB8-3656-44C5-BFA9-1FD37CCDD15E}" srcOrd="2" destOrd="0" presId="urn:microsoft.com/office/officeart/2008/layout/VerticalAccentList"/>
    <dgm:cxn modelId="{B3608121-D6B9-4B23-B210-1C1C31DCE30E}" type="presParOf" srcId="{679FC483-F1E6-4E38-BBEA-ED2C1A091AB5}" destId="{36D4D766-8836-4F19-9BFB-03CF6D67EB2D}" srcOrd="3" destOrd="0" presId="urn:microsoft.com/office/officeart/2008/layout/VerticalAccentList"/>
    <dgm:cxn modelId="{39DF8CAA-E578-4FC4-9A70-39E49C07FF14}" type="presParOf" srcId="{36D4D766-8836-4F19-9BFB-03CF6D67EB2D}" destId="{2C841A56-75FA-4BB8-8802-572B123AC125}" srcOrd="0" destOrd="0" presId="urn:microsoft.com/office/officeart/2008/layout/VerticalAccentList"/>
    <dgm:cxn modelId="{4BC0929F-9640-4029-AD4A-DA7C3EC9A3EB}" type="presParOf" srcId="{679FC483-F1E6-4E38-BBEA-ED2C1A091AB5}" destId="{9A30D1EB-6D55-4E3E-A761-25B8FF838BA6}" srcOrd="4" destOrd="0" presId="urn:microsoft.com/office/officeart/2008/layout/VerticalAccentList"/>
    <dgm:cxn modelId="{9DD05F04-7A6A-47E9-A392-2AD57D20C94A}" type="presParOf" srcId="{9A30D1EB-6D55-4E3E-A761-25B8FF838BA6}" destId="{240BEC56-12AD-4A9C-8D77-0EF3E5B3E1D1}" srcOrd="0" destOrd="0" presId="urn:microsoft.com/office/officeart/2008/layout/VerticalAccentList"/>
    <dgm:cxn modelId="{BCA67FAA-636D-45E1-AA18-9ABE670873DB}" type="presParOf" srcId="{9A30D1EB-6D55-4E3E-A761-25B8FF838BA6}" destId="{D4A3E755-9A9A-4515-85E3-50EA95EEC81E}" srcOrd="1" destOrd="0" presId="urn:microsoft.com/office/officeart/2008/layout/VerticalAccentList"/>
    <dgm:cxn modelId="{3C2D9114-4F68-448C-9A74-A2ED893F91EA}" type="presParOf" srcId="{9A30D1EB-6D55-4E3E-A761-25B8FF838BA6}" destId="{18845E8E-26B1-4BFA-A0E1-BEC634638D29}" srcOrd="2" destOrd="0" presId="urn:microsoft.com/office/officeart/2008/layout/VerticalAccentList"/>
    <dgm:cxn modelId="{82C9A1C9-37CB-4F90-AD9D-000AB8EC1AE8}" type="presParOf" srcId="{9A30D1EB-6D55-4E3E-A761-25B8FF838BA6}" destId="{41290034-EE0A-40DD-85DE-3C2FF618CDE5}" srcOrd="3" destOrd="0" presId="urn:microsoft.com/office/officeart/2008/layout/VerticalAccentList"/>
    <dgm:cxn modelId="{C67C6D0C-5553-4542-A3A8-DC25EC987340}" type="presParOf" srcId="{9A30D1EB-6D55-4E3E-A761-25B8FF838BA6}" destId="{DFF2062A-BA85-4DD2-B817-6ADA42F13811}" srcOrd="4" destOrd="0" presId="urn:microsoft.com/office/officeart/2008/layout/VerticalAccentList"/>
    <dgm:cxn modelId="{3C9AFAD1-5EB3-4ED2-8A99-ADDD55B370E2}" type="presParOf" srcId="{9A30D1EB-6D55-4E3E-A761-25B8FF838BA6}" destId="{2519DE42-0923-42A1-BC50-1063A0B028C1}" srcOrd="5" destOrd="0" presId="urn:microsoft.com/office/officeart/2008/layout/VerticalAccentList"/>
    <dgm:cxn modelId="{896B6358-0339-4F7A-8CD4-B479B6F983F9}" type="presParOf" srcId="{9A30D1EB-6D55-4E3E-A761-25B8FF838BA6}" destId="{C4E98276-FFA5-418A-84B1-AD2B9DFEFFEB}" srcOrd="6" destOrd="0" presId="urn:microsoft.com/office/officeart/2008/layout/VerticalAccentList"/>
    <dgm:cxn modelId="{0C94C592-2351-47A8-9622-A583E7B27F4F}" type="presParOf" srcId="{679FC483-F1E6-4E38-BBEA-ED2C1A091AB5}" destId="{3AE163EE-255D-4A60-BF74-C48BC439315E}" srcOrd="5" destOrd="0" presId="urn:microsoft.com/office/officeart/2008/layout/VerticalAccentList"/>
    <dgm:cxn modelId="{209EC8D2-5551-45CF-9D61-E7BEF4C9889C}" type="presParOf" srcId="{679FC483-F1E6-4E38-BBEA-ED2C1A091AB5}" destId="{02625208-BF0F-403E-B1BF-8A001101665C}" srcOrd="6" destOrd="0" presId="urn:microsoft.com/office/officeart/2008/layout/VerticalAccentList"/>
    <dgm:cxn modelId="{61B101AA-974F-4E6F-9A34-27E685E27C49}" type="presParOf" srcId="{02625208-BF0F-403E-B1BF-8A001101665C}" destId="{D457DA92-369B-41BD-ABA5-5539004DE150}" srcOrd="0" destOrd="0" presId="urn:microsoft.com/office/officeart/2008/layout/VerticalAccentList"/>
    <dgm:cxn modelId="{27248BC2-7B34-4F82-B2DF-C5654B5F905E}" type="presParOf" srcId="{679FC483-F1E6-4E38-BBEA-ED2C1A091AB5}" destId="{784E92A0-DA87-4617-AF40-4E83AE499BB4}" srcOrd="7" destOrd="0" presId="urn:microsoft.com/office/officeart/2008/layout/VerticalAccentList"/>
    <dgm:cxn modelId="{8F8943AD-3624-4B10-9EDC-0499D5D114B4}" type="presParOf" srcId="{784E92A0-DA87-4617-AF40-4E83AE499BB4}" destId="{1F83F1DB-0F77-4342-B252-826FCC1DAA2D}" srcOrd="0" destOrd="0" presId="urn:microsoft.com/office/officeart/2008/layout/VerticalAccentList"/>
    <dgm:cxn modelId="{B8F08A56-CAA4-46BE-BC56-A07298BB80C5}" type="presParOf" srcId="{784E92A0-DA87-4617-AF40-4E83AE499BB4}" destId="{8DB32167-4A5B-4F44-9F23-F51660B51D38}" srcOrd="1" destOrd="0" presId="urn:microsoft.com/office/officeart/2008/layout/VerticalAccentList"/>
    <dgm:cxn modelId="{E058D0F7-6BFE-47CB-B58C-A541E7E837F3}" type="presParOf" srcId="{784E92A0-DA87-4617-AF40-4E83AE499BB4}" destId="{D05F3D74-51DF-44E0-9025-548DD7BF6773}" srcOrd="2" destOrd="0" presId="urn:microsoft.com/office/officeart/2008/layout/VerticalAccentList"/>
    <dgm:cxn modelId="{63B2FE98-124C-49DD-B147-C049A7090052}" type="presParOf" srcId="{784E92A0-DA87-4617-AF40-4E83AE499BB4}" destId="{6788ADC2-E2F7-4F21-ACF5-943D2F30CA80}" srcOrd="3" destOrd="0" presId="urn:microsoft.com/office/officeart/2008/layout/VerticalAccentList"/>
    <dgm:cxn modelId="{2989C207-8A17-4520-BFC4-57E157EB6F44}" type="presParOf" srcId="{784E92A0-DA87-4617-AF40-4E83AE499BB4}" destId="{2F123B55-5851-459E-B7E1-B4296D1497E4}" srcOrd="4" destOrd="0" presId="urn:microsoft.com/office/officeart/2008/layout/VerticalAccentList"/>
    <dgm:cxn modelId="{4C57C7A0-4AE2-424A-830B-8EFC43BE0E1B}" type="presParOf" srcId="{784E92A0-DA87-4617-AF40-4E83AE499BB4}" destId="{216C10C8-2884-4824-B565-89A8453AF72F}" srcOrd="5" destOrd="0" presId="urn:microsoft.com/office/officeart/2008/layout/VerticalAccentList"/>
    <dgm:cxn modelId="{2674DAC9-8BAF-4807-A323-41E27A1808B7}" type="presParOf" srcId="{784E92A0-DA87-4617-AF40-4E83AE499BB4}" destId="{3AD405D8-ACD4-4827-AE5F-D1CBD58E3070}" srcOrd="6"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DB03808-42FF-415A-8192-2B4B06D0E52A}"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7E5C0722-3EE2-4470-BD51-F80761174D3A}">
      <dgm:prSet phldrT="[Text]"/>
      <dgm:spPr/>
      <dgm:t>
        <a:bodyPr/>
        <a:lstStyle/>
        <a:p>
          <a:r>
            <a:rPr lang="en-US" dirty="0"/>
            <a:t>Hydrology is used in engineering to:</a:t>
          </a:r>
        </a:p>
      </dgm:t>
    </dgm:pt>
    <dgm:pt modelId="{D4CA2827-7B30-4B8C-BFDE-C340C2F7A189}" type="parTrans" cxnId="{625D4DF9-48ED-46E6-ADEA-F61601D7B195}">
      <dgm:prSet/>
      <dgm:spPr/>
      <dgm:t>
        <a:bodyPr/>
        <a:lstStyle/>
        <a:p>
          <a:endParaRPr lang="en-US"/>
        </a:p>
      </dgm:t>
    </dgm:pt>
    <dgm:pt modelId="{533535B5-6DCD-42C4-ABF4-AF4BE4F80B2A}" type="sibTrans" cxnId="{625D4DF9-48ED-46E6-ADEA-F61601D7B195}">
      <dgm:prSet/>
      <dgm:spPr/>
      <dgm:t>
        <a:bodyPr/>
        <a:lstStyle/>
        <a:p>
          <a:endParaRPr lang="en-US"/>
        </a:p>
      </dgm:t>
    </dgm:pt>
    <dgm:pt modelId="{46D378EA-17DC-4CEE-A1AA-BF7168876004}">
      <dgm:prSet/>
      <dgm:spPr/>
      <dgm:t>
        <a:bodyPr/>
        <a:lstStyle/>
        <a:p>
          <a:pPr>
            <a:buFont typeface="Wingdings" panose="05000000000000000000" pitchFamily="2" charset="2"/>
            <a:buChar char=""/>
          </a:pPr>
          <a:r>
            <a:rPr lang="en-US" dirty="0"/>
            <a:t>design and operate the hydraulic strictures,</a:t>
          </a:r>
        </a:p>
      </dgm:t>
    </dgm:pt>
    <dgm:pt modelId="{A7780F54-D0D8-46A5-BECA-1FA3ABB521EF}" type="parTrans" cxnId="{45AD992E-B4B8-429C-ADC1-9840D2FB35AD}">
      <dgm:prSet/>
      <dgm:spPr/>
      <dgm:t>
        <a:bodyPr/>
        <a:lstStyle/>
        <a:p>
          <a:endParaRPr lang="en-US"/>
        </a:p>
      </dgm:t>
    </dgm:pt>
    <dgm:pt modelId="{50092E9E-222D-4362-9702-C096C731BABA}" type="sibTrans" cxnId="{45AD992E-B4B8-429C-ADC1-9840D2FB35AD}">
      <dgm:prSet/>
      <dgm:spPr/>
      <dgm:t>
        <a:bodyPr/>
        <a:lstStyle/>
        <a:p>
          <a:endParaRPr lang="en-US"/>
        </a:p>
      </dgm:t>
    </dgm:pt>
    <dgm:pt modelId="{2913BE42-BEC5-4E20-8054-778F7452A8AC}">
      <dgm:prSet/>
      <dgm:spPr/>
      <dgm:t>
        <a:bodyPr/>
        <a:lstStyle/>
        <a:p>
          <a:pPr>
            <a:buFont typeface="Wingdings" panose="05000000000000000000" pitchFamily="2" charset="2"/>
            <a:buChar char=""/>
          </a:pPr>
          <a:r>
            <a:rPr lang="en-US" dirty="0"/>
            <a:t>expect the flood discharge over a spillway,</a:t>
          </a:r>
        </a:p>
      </dgm:t>
    </dgm:pt>
    <dgm:pt modelId="{5A28ACD5-1D0F-4BB2-8D3F-8E1AF9001DE5}" type="parTrans" cxnId="{1FFA339F-8671-468B-9C31-36C09BF2CBDF}">
      <dgm:prSet/>
      <dgm:spPr/>
      <dgm:t>
        <a:bodyPr/>
        <a:lstStyle/>
        <a:p>
          <a:endParaRPr lang="en-US"/>
        </a:p>
      </dgm:t>
    </dgm:pt>
    <dgm:pt modelId="{449E03CF-EDA4-4035-81A8-7545D703E2CA}" type="sibTrans" cxnId="{1FFA339F-8671-468B-9C31-36C09BF2CBDF}">
      <dgm:prSet/>
      <dgm:spPr/>
      <dgm:t>
        <a:bodyPr/>
        <a:lstStyle/>
        <a:p>
          <a:endParaRPr lang="en-US"/>
        </a:p>
      </dgm:t>
    </dgm:pt>
    <dgm:pt modelId="{7A5B6DFC-F320-4495-A3E5-7748745BBDAD}">
      <dgm:prSet/>
      <dgm:spPr/>
      <dgm:t>
        <a:bodyPr/>
        <a:lstStyle/>
        <a:p>
          <a:pPr>
            <a:buFont typeface="Wingdings" panose="05000000000000000000" pitchFamily="2" charset="2"/>
            <a:buChar char=""/>
          </a:pPr>
          <a:r>
            <a:rPr lang="en-US" dirty="0"/>
            <a:t>design the city drainage system,</a:t>
          </a:r>
        </a:p>
      </dgm:t>
    </dgm:pt>
    <dgm:pt modelId="{72187FD2-00A6-4BFA-BC95-82DBE859BEDC}" type="parTrans" cxnId="{CCC23A1E-9483-4FD6-90F3-33F34E5E027D}">
      <dgm:prSet/>
      <dgm:spPr/>
      <dgm:t>
        <a:bodyPr/>
        <a:lstStyle/>
        <a:p>
          <a:endParaRPr lang="en-US"/>
        </a:p>
      </dgm:t>
    </dgm:pt>
    <dgm:pt modelId="{DCE0298C-B1DB-47A2-A14C-062F554444F1}" type="sibTrans" cxnId="{CCC23A1E-9483-4FD6-90F3-33F34E5E027D}">
      <dgm:prSet/>
      <dgm:spPr/>
      <dgm:t>
        <a:bodyPr/>
        <a:lstStyle/>
        <a:p>
          <a:endParaRPr lang="en-US"/>
        </a:p>
      </dgm:t>
    </dgm:pt>
    <dgm:pt modelId="{36B4D1E5-F0CE-413A-AE6F-29A553E4C1E2}">
      <dgm:prSet/>
      <dgm:spPr/>
      <dgm:t>
        <a:bodyPr/>
        <a:lstStyle/>
        <a:p>
          <a:pPr>
            <a:buFont typeface="Wingdings" panose="05000000000000000000" pitchFamily="2" charset="2"/>
            <a:buChar char=""/>
          </a:pPr>
          <a:r>
            <a:rPr lang="en-US" dirty="0"/>
            <a:t>expect the reservoir capacity to comfort adequate quantity of water for irrigation,</a:t>
          </a:r>
        </a:p>
      </dgm:t>
    </dgm:pt>
    <dgm:pt modelId="{77941841-4ABF-456F-91B1-DB477BE1BC5E}" type="parTrans" cxnId="{0819B79F-1055-4546-952A-6C660D78E058}">
      <dgm:prSet/>
      <dgm:spPr/>
      <dgm:t>
        <a:bodyPr/>
        <a:lstStyle/>
        <a:p>
          <a:endParaRPr lang="en-US"/>
        </a:p>
      </dgm:t>
    </dgm:pt>
    <dgm:pt modelId="{645ACAA4-0DD4-48C7-BF73-5AE52025CE65}" type="sibTrans" cxnId="{0819B79F-1055-4546-952A-6C660D78E058}">
      <dgm:prSet/>
      <dgm:spPr/>
      <dgm:t>
        <a:bodyPr/>
        <a:lstStyle/>
        <a:p>
          <a:endParaRPr lang="en-US"/>
        </a:p>
      </dgm:t>
    </dgm:pt>
    <dgm:pt modelId="{843593D2-A817-4515-BBF9-BA8003506A41}">
      <dgm:prSet/>
      <dgm:spPr/>
      <dgm:t>
        <a:bodyPr/>
        <a:lstStyle/>
        <a:p>
          <a:pPr>
            <a:buFont typeface="Wingdings" panose="05000000000000000000" pitchFamily="2" charset="2"/>
            <a:buChar char=""/>
          </a:pPr>
          <a:r>
            <a:rPr lang="en-US" dirty="0"/>
            <a:t>find the effect of flood discharge or stream on the reservoirs, canals, and other control works, and </a:t>
          </a:r>
        </a:p>
      </dgm:t>
    </dgm:pt>
    <dgm:pt modelId="{26A0ED95-D3E5-448C-B654-6C1F48A82091}" type="parTrans" cxnId="{1471A934-09CD-47D5-84E2-1B99917A7C03}">
      <dgm:prSet/>
      <dgm:spPr/>
      <dgm:t>
        <a:bodyPr/>
        <a:lstStyle/>
        <a:p>
          <a:endParaRPr lang="en-US"/>
        </a:p>
      </dgm:t>
    </dgm:pt>
    <dgm:pt modelId="{A97EB76B-A4C3-4207-85EF-61FC7F05BF80}" type="sibTrans" cxnId="{1471A934-09CD-47D5-84E2-1B99917A7C03}">
      <dgm:prSet/>
      <dgm:spPr/>
      <dgm:t>
        <a:bodyPr/>
        <a:lstStyle/>
        <a:p>
          <a:endParaRPr lang="en-US"/>
        </a:p>
      </dgm:t>
    </dgm:pt>
    <dgm:pt modelId="{672401D6-9F35-426C-A78E-69994DE5867F}">
      <dgm:prSet/>
      <dgm:spPr/>
      <dgm:t>
        <a:bodyPr/>
        <a:lstStyle/>
        <a:p>
          <a:r>
            <a:rPr lang="en-US" dirty="0"/>
            <a:t>select the practical boundaries for the flood plain.</a:t>
          </a:r>
          <a:endParaRPr lang="ar-IQ" dirty="0"/>
        </a:p>
      </dgm:t>
    </dgm:pt>
    <dgm:pt modelId="{18695278-81C3-4FFB-B944-E06B89615D5A}" type="parTrans" cxnId="{B8B0E786-FFCF-4192-8239-78A5369E0B37}">
      <dgm:prSet/>
      <dgm:spPr/>
      <dgm:t>
        <a:bodyPr/>
        <a:lstStyle/>
        <a:p>
          <a:endParaRPr lang="en-US"/>
        </a:p>
      </dgm:t>
    </dgm:pt>
    <dgm:pt modelId="{F369EB31-A933-45E1-B72F-38E43252C288}" type="sibTrans" cxnId="{B8B0E786-FFCF-4192-8239-78A5369E0B37}">
      <dgm:prSet/>
      <dgm:spPr/>
      <dgm:t>
        <a:bodyPr/>
        <a:lstStyle/>
        <a:p>
          <a:endParaRPr lang="en-US"/>
        </a:p>
      </dgm:t>
    </dgm:pt>
    <dgm:pt modelId="{79D726B9-93AF-405E-ACE6-9B5CAE524B5E}" type="pres">
      <dgm:prSet presAssocID="{0DB03808-42FF-415A-8192-2B4B06D0E52A}" presName="linear" presStyleCnt="0">
        <dgm:presLayoutVars>
          <dgm:dir/>
          <dgm:animLvl val="lvl"/>
          <dgm:resizeHandles val="exact"/>
        </dgm:presLayoutVars>
      </dgm:prSet>
      <dgm:spPr/>
    </dgm:pt>
    <dgm:pt modelId="{CCCCEA49-5CEC-42F4-B1D1-40A333B530D7}" type="pres">
      <dgm:prSet presAssocID="{7E5C0722-3EE2-4470-BD51-F80761174D3A}" presName="parentLin" presStyleCnt="0"/>
      <dgm:spPr/>
    </dgm:pt>
    <dgm:pt modelId="{68A196C5-46A7-4312-93B8-64A009B8E33D}" type="pres">
      <dgm:prSet presAssocID="{7E5C0722-3EE2-4470-BD51-F80761174D3A}" presName="parentLeftMargin" presStyleLbl="node1" presStyleIdx="0" presStyleCnt="1"/>
      <dgm:spPr/>
    </dgm:pt>
    <dgm:pt modelId="{FC6DFF50-38C8-4416-AB7E-464C184F6B84}" type="pres">
      <dgm:prSet presAssocID="{7E5C0722-3EE2-4470-BD51-F80761174D3A}" presName="parentText" presStyleLbl="node1" presStyleIdx="0" presStyleCnt="1">
        <dgm:presLayoutVars>
          <dgm:chMax val="0"/>
          <dgm:bulletEnabled val="1"/>
        </dgm:presLayoutVars>
      </dgm:prSet>
      <dgm:spPr/>
    </dgm:pt>
    <dgm:pt modelId="{3746821B-83B4-4093-9EBC-34819B6D6900}" type="pres">
      <dgm:prSet presAssocID="{7E5C0722-3EE2-4470-BD51-F80761174D3A}" presName="negativeSpace" presStyleCnt="0"/>
      <dgm:spPr/>
    </dgm:pt>
    <dgm:pt modelId="{074FD970-9112-464C-A084-2D661DE9DD9E}" type="pres">
      <dgm:prSet presAssocID="{7E5C0722-3EE2-4470-BD51-F80761174D3A}" presName="childText" presStyleLbl="conFgAcc1" presStyleIdx="0" presStyleCnt="1">
        <dgm:presLayoutVars>
          <dgm:bulletEnabled val="1"/>
        </dgm:presLayoutVars>
      </dgm:prSet>
      <dgm:spPr/>
    </dgm:pt>
  </dgm:ptLst>
  <dgm:cxnLst>
    <dgm:cxn modelId="{BFB38905-1E18-4EA9-A19F-C6E1964C5A36}" type="presOf" srcId="{7A5B6DFC-F320-4495-A3E5-7748745BBDAD}" destId="{074FD970-9112-464C-A084-2D661DE9DD9E}" srcOrd="0" destOrd="2" presId="urn:microsoft.com/office/officeart/2005/8/layout/list1"/>
    <dgm:cxn modelId="{CCC23A1E-9483-4FD6-90F3-33F34E5E027D}" srcId="{7E5C0722-3EE2-4470-BD51-F80761174D3A}" destId="{7A5B6DFC-F320-4495-A3E5-7748745BBDAD}" srcOrd="2" destOrd="0" parTransId="{72187FD2-00A6-4BFA-BC95-82DBE859BEDC}" sibTransId="{DCE0298C-B1DB-47A2-A14C-062F554444F1}"/>
    <dgm:cxn modelId="{45AD992E-B4B8-429C-ADC1-9840D2FB35AD}" srcId="{7E5C0722-3EE2-4470-BD51-F80761174D3A}" destId="{46D378EA-17DC-4CEE-A1AA-BF7168876004}" srcOrd="0" destOrd="0" parTransId="{A7780F54-D0D8-46A5-BECA-1FA3ABB521EF}" sibTransId="{50092E9E-222D-4362-9702-C096C731BABA}"/>
    <dgm:cxn modelId="{5166B933-547F-41B1-BF3A-E6F89DE483F4}" type="presOf" srcId="{7E5C0722-3EE2-4470-BD51-F80761174D3A}" destId="{68A196C5-46A7-4312-93B8-64A009B8E33D}" srcOrd="0" destOrd="0" presId="urn:microsoft.com/office/officeart/2005/8/layout/list1"/>
    <dgm:cxn modelId="{1471A934-09CD-47D5-84E2-1B99917A7C03}" srcId="{7E5C0722-3EE2-4470-BD51-F80761174D3A}" destId="{843593D2-A817-4515-BBF9-BA8003506A41}" srcOrd="4" destOrd="0" parTransId="{26A0ED95-D3E5-448C-B654-6C1F48A82091}" sibTransId="{A97EB76B-A4C3-4207-85EF-61FC7F05BF80}"/>
    <dgm:cxn modelId="{84D71748-B8F9-4D88-B748-85F04835DC11}" type="presOf" srcId="{672401D6-9F35-426C-A78E-69994DE5867F}" destId="{074FD970-9112-464C-A084-2D661DE9DD9E}" srcOrd="0" destOrd="5" presId="urn:microsoft.com/office/officeart/2005/8/layout/list1"/>
    <dgm:cxn modelId="{19ADC76A-2165-488F-B1D2-FDFB9DD7B752}" type="presOf" srcId="{0DB03808-42FF-415A-8192-2B4B06D0E52A}" destId="{79D726B9-93AF-405E-ACE6-9B5CAE524B5E}" srcOrd="0" destOrd="0" presId="urn:microsoft.com/office/officeart/2005/8/layout/list1"/>
    <dgm:cxn modelId="{A3339F53-96AD-4743-96EB-79915A163544}" type="presOf" srcId="{36B4D1E5-F0CE-413A-AE6F-29A553E4C1E2}" destId="{074FD970-9112-464C-A084-2D661DE9DD9E}" srcOrd="0" destOrd="3" presId="urn:microsoft.com/office/officeart/2005/8/layout/list1"/>
    <dgm:cxn modelId="{97398278-11CC-4741-8D88-6AA702A59413}" type="presOf" srcId="{46D378EA-17DC-4CEE-A1AA-BF7168876004}" destId="{074FD970-9112-464C-A084-2D661DE9DD9E}" srcOrd="0" destOrd="0" presId="urn:microsoft.com/office/officeart/2005/8/layout/list1"/>
    <dgm:cxn modelId="{B8B0E786-FFCF-4192-8239-78A5369E0B37}" srcId="{7E5C0722-3EE2-4470-BD51-F80761174D3A}" destId="{672401D6-9F35-426C-A78E-69994DE5867F}" srcOrd="5" destOrd="0" parTransId="{18695278-81C3-4FFB-B944-E06B89615D5A}" sibTransId="{F369EB31-A933-45E1-B72F-38E43252C288}"/>
    <dgm:cxn modelId="{92940A96-AFB4-4BED-944D-4C7C49B27945}" type="presOf" srcId="{7E5C0722-3EE2-4470-BD51-F80761174D3A}" destId="{FC6DFF50-38C8-4416-AB7E-464C184F6B84}" srcOrd="1" destOrd="0" presId="urn:microsoft.com/office/officeart/2005/8/layout/list1"/>
    <dgm:cxn modelId="{1FFA339F-8671-468B-9C31-36C09BF2CBDF}" srcId="{7E5C0722-3EE2-4470-BD51-F80761174D3A}" destId="{2913BE42-BEC5-4E20-8054-778F7452A8AC}" srcOrd="1" destOrd="0" parTransId="{5A28ACD5-1D0F-4BB2-8D3F-8E1AF9001DE5}" sibTransId="{449E03CF-EDA4-4035-81A8-7545D703E2CA}"/>
    <dgm:cxn modelId="{0819B79F-1055-4546-952A-6C660D78E058}" srcId="{7E5C0722-3EE2-4470-BD51-F80761174D3A}" destId="{36B4D1E5-F0CE-413A-AE6F-29A553E4C1E2}" srcOrd="3" destOrd="0" parTransId="{77941841-4ABF-456F-91B1-DB477BE1BC5E}" sibTransId="{645ACAA4-0DD4-48C7-BF73-5AE52025CE65}"/>
    <dgm:cxn modelId="{497A91A0-5DBE-44A8-92D9-BF9E0C7E4372}" type="presOf" srcId="{2913BE42-BEC5-4E20-8054-778F7452A8AC}" destId="{074FD970-9112-464C-A084-2D661DE9DD9E}" srcOrd="0" destOrd="1" presId="urn:microsoft.com/office/officeart/2005/8/layout/list1"/>
    <dgm:cxn modelId="{97B51CA9-2A63-4D77-9697-2177BF64BDAE}" type="presOf" srcId="{843593D2-A817-4515-BBF9-BA8003506A41}" destId="{074FD970-9112-464C-A084-2D661DE9DD9E}" srcOrd="0" destOrd="4" presId="urn:microsoft.com/office/officeart/2005/8/layout/list1"/>
    <dgm:cxn modelId="{625D4DF9-48ED-46E6-ADEA-F61601D7B195}" srcId="{0DB03808-42FF-415A-8192-2B4B06D0E52A}" destId="{7E5C0722-3EE2-4470-BD51-F80761174D3A}" srcOrd="0" destOrd="0" parTransId="{D4CA2827-7B30-4B8C-BFDE-C340C2F7A189}" sibTransId="{533535B5-6DCD-42C4-ABF4-AF4BE4F80B2A}"/>
    <dgm:cxn modelId="{AE1A61DD-79C9-4C86-8F6F-612C7CFFCA5A}" type="presParOf" srcId="{79D726B9-93AF-405E-ACE6-9B5CAE524B5E}" destId="{CCCCEA49-5CEC-42F4-B1D1-40A333B530D7}" srcOrd="0" destOrd="0" presId="urn:microsoft.com/office/officeart/2005/8/layout/list1"/>
    <dgm:cxn modelId="{133648F7-633F-4C6D-AEDC-E3FAB7D33968}" type="presParOf" srcId="{CCCCEA49-5CEC-42F4-B1D1-40A333B530D7}" destId="{68A196C5-46A7-4312-93B8-64A009B8E33D}" srcOrd="0" destOrd="0" presId="urn:microsoft.com/office/officeart/2005/8/layout/list1"/>
    <dgm:cxn modelId="{A98A7023-CDBE-4281-A605-0E7BD22BAF85}" type="presParOf" srcId="{CCCCEA49-5CEC-42F4-B1D1-40A333B530D7}" destId="{FC6DFF50-38C8-4416-AB7E-464C184F6B84}" srcOrd="1" destOrd="0" presId="urn:microsoft.com/office/officeart/2005/8/layout/list1"/>
    <dgm:cxn modelId="{259A549D-10D6-4DEF-8925-59127DA424BE}" type="presParOf" srcId="{79D726B9-93AF-405E-ACE6-9B5CAE524B5E}" destId="{3746821B-83B4-4093-9EBC-34819B6D6900}" srcOrd="1" destOrd="0" presId="urn:microsoft.com/office/officeart/2005/8/layout/list1"/>
    <dgm:cxn modelId="{1E444D48-60BD-4961-B95C-CF02D420B26B}" type="presParOf" srcId="{79D726B9-93AF-405E-ACE6-9B5CAE524B5E}" destId="{074FD970-9112-464C-A084-2D661DE9DD9E}"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467784-2C31-4167-BADD-C25CA29E0D27}">
      <dsp:nvSpPr>
        <dsp:cNvPr id="0" name=""/>
        <dsp:cNvSpPr/>
      </dsp:nvSpPr>
      <dsp:spPr>
        <a:xfrm>
          <a:off x="6808" y="897413"/>
          <a:ext cx="982681" cy="982681"/>
        </a:xfrm>
        <a:prstGeom prst="chord">
          <a:avLst>
            <a:gd name="adj1" fmla="val 4800000"/>
            <a:gd name="adj2" fmla="val 1680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A0A8A94-6F11-4B0A-B349-E37B3E88B696}">
      <dsp:nvSpPr>
        <dsp:cNvPr id="0" name=""/>
        <dsp:cNvSpPr/>
      </dsp:nvSpPr>
      <dsp:spPr>
        <a:xfrm>
          <a:off x="105076" y="995681"/>
          <a:ext cx="786144" cy="786144"/>
        </a:xfrm>
        <a:prstGeom prst="pie">
          <a:avLst>
            <a:gd name="adj1" fmla="val 13500000"/>
            <a:gd name="adj2" fmla="val 16200000"/>
          </a:avLst>
        </a:prstGeom>
        <a:solidFill>
          <a:schemeClr val="accent2">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91E0A6A-572D-46B5-9049-84ED061A64D3}">
      <dsp:nvSpPr>
        <dsp:cNvPr id="0" name=""/>
        <dsp:cNvSpPr/>
      </dsp:nvSpPr>
      <dsp:spPr>
        <a:xfrm rot="16200000">
          <a:off x="-1123275" y="3108445"/>
          <a:ext cx="2849775" cy="5896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marL="0" lvl="0" indent="0" algn="r" defTabSz="1066800" rtl="0">
            <a:lnSpc>
              <a:spcPct val="90000"/>
            </a:lnSpc>
            <a:spcBef>
              <a:spcPct val="0"/>
            </a:spcBef>
            <a:spcAft>
              <a:spcPct val="35000"/>
            </a:spcAft>
            <a:buFont typeface="+mj-lt"/>
            <a:buNone/>
          </a:pPr>
          <a:r>
            <a:rPr lang="en-US" sz="2400" kern="1200" dirty="0"/>
            <a:t>Introduction </a:t>
          </a:r>
        </a:p>
      </dsp:txBody>
      <dsp:txXfrm>
        <a:off x="-1123275" y="3108445"/>
        <a:ext cx="2849775" cy="589608"/>
      </dsp:txXfrm>
    </dsp:sp>
    <dsp:sp modelId="{294CD50B-9009-4A2A-B17E-B857C111F5C9}">
      <dsp:nvSpPr>
        <dsp:cNvPr id="0" name=""/>
        <dsp:cNvSpPr/>
      </dsp:nvSpPr>
      <dsp:spPr>
        <a:xfrm>
          <a:off x="694684" y="897413"/>
          <a:ext cx="1965362" cy="39307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1066800" rtl="0">
            <a:lnSpc>
              <a:spcPct val="90000"/>
            </a:lnSpc>
            <a:spcBef>
              <a:spcPct val="0"/>
            </a:spcBef>
            <a:spcAft>
              <a:spcPct val="35000"/>
            </a:spcAft>
            <a:buFont typeface="+mj-lt"/>
            <a:buNone/>
          </a:pPr>
          <a:r>
            <a:rPr lang="en-US" sz="2400" kern="1200" dirty="0"/>
            <a:t>Hydrological cycle.</a:t>
          </a:r>
        </a:p>
        <a:p>
          <a:pPr marL="0" lvl="0" indent="0" algn="l" defTabSz="1066800" rtl="0">
            <a:lnSpc>
              <a:spcPct val="90000"/>
            </a:lnSpc>
            <a:spcBef>
              <a:spcPct val="0"/>
            </a:spcBef>
            <a:spcAft>
              <a:spcPct val="35000"/>
            </a:spcAft>
            <a:buFont typeface="+mj-lt"/>
            <a:buNone/>
          </a:pPr>
          <a:r>
            <a:rPr lang="en-US" sz="2400" kern="1200" dirty="0"/>
            <a:t>Hydrology in engineering.</a:t>
          </a:r>
        </a:p>
        <a:p>
          <a:pPr marL="0" lvl="0" indent="0" algn="l" defTabSz="1066800" rtl="0">
            <a:lnSpc>
              <a:spcPct val="90000"/>
            </a:lnSpc>
            <a:spcBef>
              <a:spcPct val="0"/>
            </a:spcBef>
            <a:spcAft>
              <a:spcPct val="35000"/>
            </a:spcAft>
            <a:buFont typeface="+mj-lt"/>
            <a:buNone/>
          </a:pPr>
          <a:r>
            <a:rPr lang="en-US" sz="2400" kern="1200" dirty="0"/>
            <a:t>Weather and hydrology.</a:t>
          </a:r>
        </a:p>
      </dsp:txBody>
      <dsp:txXfrm>
        <a:off x="694684" y="897413"/>
        <a:ext cx="1965362" cy="3930724"/>
      </dsp:txXfrm>
    </dsp:sp>
    <dsp:sp modelId="{B0BB06DC-10BB-42E2-9039-B1FA51B0A926}">
      <dsp:nvSpPr>
        <dsp:cNvPr id="0" name=""/>
        <dsp:cNvSpPr/>
      </dsp:nvSpPr>
      <dsp:spPr>
        <a:xfrm>
          <a:off x="2999844" y="897413"/>
          <a:ext cx="982681" cy="982681"/>
        </a:xfrm>
        <a:prstGeom prst="chord">
          <a:avLst>
            <a:gd name="adj1" fmla="val 4800000"/>
            <a:gd name="adj2" fmla="val 1680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E1783E4-603F-4C93-A30A-7C5BA10C1F1B}">
      <dsp:nvSpPr>
        <dsp:cNvPr id="0" name=""/>
        <dsp:cNvSpPr/>
      </dsp:nvSpPr>
      <dsp:spPr>
        <a:xfrm>
          <a:off x="3098112" y="995681"/>
          <a:ext cx="786144" cy="786144"/>
        </a:xfrm>
        <a:prstGeom prst="pie">
          <a:avLst>
            <a:gd name="adj1" fmla="val 10800000"/>
            <a:gd name="adj2" fmla="val 16200000"/>
          </a:avLst>
        </a:prstGeom>
        <a:solidFill>
          <a:schemeClr val="accent3">
            <a:hueOff val="0"/>
            <a:satOff val="0"/>
            <a:lumOff val="0"/>
            <a:alphaOff val="0"/>
          </a:schemeClr>
        </a:solidFill>
        <a:ln w="19050"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BEF1C4C-DE99-41BB-AD05-66972C9372A6}">
      <dsp:nvSpPr>
        <dsp:cNvPr id="0" name=""/>
        <dsp:cNvSpPr/>
      </dsp:nvSpPr>
      <dsp:spPr>
        <a:xfrm rot="16200000">
          <a:off x="1869761" y="3108445"/>
          <a:ext cx="2849775" cy="5896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marL="0" lvl="0" indent="0" algn="r" defTabSz="1066800" rtl="0">
            <a:lnSpc>
              <a:spcPct val="90000"/>
            </a:lnSpc>
            <a:spcBef>
              <a:spcPct val="0"/>
            </a:spcBef>
            <a:spcAft>
              <a:spcPct val="35000"/>
            </a:spcAft>
            <a:buFont typeface="+mj-lt"/>
            <a:buNone/>
          </a:pPr>
          <a:r>
            <a:rPr lang="en-US" sz="2400" kern="1200"/>
            <a:t>Precipitation. </a:t>
          </a:r>
        </a:p>
      </dsp:txBody>
      <dsp:txXfrm>
        <a:off x="1869761" y="3108445"/>
        <a:ext cx="2849775" cy="589608"/>
      </dsp:txXfrm>
    </dsp:sp>
    <dsp:sp modelId="{68F9AB6E-0D66-4F93-BA38-1CB5A6566715}">
      <dsp:nvSpPr>
        <dsp:cNvPr id="0" name=""/>
        <dsp:cNvSpPr/>
      </dsp:nvSpPr>
      <dsp:spPr>
        <a:xfrm>
          <a:off x="3687721" y="897413"/>
          <a:ext cx="1965362" cy="39307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889000" rtl="0">
            <a:lnSpc>
              <a:spcPct val="90000"/>
            </a:lnSpc>
            <a:spcBef>
              <a:spcPct val="0"/>
            </a:spcBef>
            <a:spcAft>
              <a:spcPct val="35000"/>
            </a:spcAft>
            <a:buFont typeface="+mj-lt"/>
            <a:buNone/>
          </a:pPr>
          <a:r>
            <a:rPr lang="en-US" sz="2000" kern="1200"/>
            <a:t>Formation of type of precipitation.</a:t>
          </a:r>
        </a:p>
        <a:p>
          <a:pPr marL="0" lvl="0" indent="0" algn="l" defTabSz="889000" rtl="0">
            <a:lnSpc>
              <a:spcPct val="90000"/>
            </a:lnSpc>
            <a:spcBef>
              <a:spcPct val="0"/>
            </a:spcBef>
            <a:spcAft>
              <a:spcPct val="35000"/>
            </a:spcAft>
            <a:buFont typeface="+mj-lt"/>
            <a:buNone/>
          </a:pPr>
          <a:r>
            <a:rPr lang="en-US" sz="2000" kern="1200" dirty="0"/>
            <a:t>Measurement of precipitation.</a:t>
          </a:r>
        </a:p>
        <a:p>
          <a:pPr marL="0" lvl="0" indent="0" algn="l" defTabSz="889000" rtl="0">
            <a:lnSpc>
              <a:spcPct val="90000"/>
            </a:lnSpc>
            <a:spcBef>
              <a:spcPct val="0"/>
            </a:spcBef>
            <a:spcAft>
              <a:spcPct val="35000"/>
            </a:spcAft>
            <a:buFont typeface="+mj-lt"/>
            <a:buNone/>
          </a:pPr>
          <a:r>
            <a:rPr lang="en-US" sz="2000" kern="1200"/>
            <a:t>Estimating missing precipitation data.</a:t>
          </a:r>
        </a:p>
        <a:p>
          <a:pPr marL="0" lvl="0" indent="0" algn="l" defTabSz="889000" rtl="0">
            <a:lnSpc>
              <a:spcPct val="90000"/>
            </a:lnSpc>
            <a:spcBef>
              <a:spcPct val="0"/>
            </a:spcBef>
            <a:spcAft>
              <a:spcPct val="35000"/>
            </a:spcAft>
            <a:buFont typeface="+mj-lt"/>
            <a:buNone/>
          </a:pPr>
          <a:r>
            <a:rPr lang="en-US" sz="2000" kern="1200"/>
            <a:t>Average precipitation over area.</a:t>
          </a:r>
        </a:p>
        <a:p>
          <a:pPr marL="0" lvl="0" indent="0" algn="l" defTabSz="889000" rtl="0">
            <a:lnSpc>
              <a:spcPct val="90000"/>
            </a:lnSpc>
            <a:spcBef>
              <a:spcPct val="0"/>
            </a:spcBef>
            <a:spcAft>
              <a:spcPct val="35000"/>
            </a:spcAft>
            <a:buFont typeface="+mj-lt"/>
            <a:buNone/>
          </a:pPr>
          <a:r>
            <a:rPr lang="en-US" sz="2000" kern="1200" dirty="0"/>
            <a:t>Variations in precipitation.</a:t>
          </a:r>
        </a:p>
        <a:p>
          <a:pPr marL="0" lvl="0" indent="0" algn="l" defTabSz="889000" rtl="0">
            <a:lnSpc>
              <a:spcPct val="90000"/>
            </a:lnSpc>
            <a:spcBef>
              <a:spcPct val="0"/>
            </a:spcBef>
            <a:spcAft>
              <a:spcPct val="35000"/>
            </a:spcAft>
            <a:buFont typeface="+mj-lt"/>
            <a:buNone/>
          </a:pPr>
          <a:r>
            <a:rPr lang="en-US" sz="2000" kern="1200" dirty="0"/>
            <a:t>Measurements of snow.</a:t>
          </a:r>
        </a:p>
      </dsp:txBody>
      <dsp:txXfrm>
        <a:off x="3687721" y="897413"/>
        <a:ext cx="1965362" cy="3930724"/>
      </dsp:txXfrm>
    </dsp:sp>
    <dsp:sp modelId="{EC656F62-26BD-40DF-A52E-82BA9175BCE6}">
      <dsp:nvSpPr>
        <dsp:cNvPr id="0" name=""/>
        <dsp:cNvSpPr/>
      </dsp:nvSpPr>
      <dsp:spPr>
        <a:xfrm>
          <a:off x="5992881" y="897413"/>
          <a:ext cx="982681" cy="982681"/>
        </a:xfrm>
        <a:prstGeom prst="chord">
          <a:avLst>
            <a:gd name="adj1" fmla="val 4800000"/>
            <a:gd name="adj2" fmla="val 1680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8CE9546-D7AE-40A4-AE54-F63BC3F399B0}">
      <dsp:nvSpPr>
        <dsp:cNvPr id="0" name=""/>
        <dsp:cNvSpPr/>
      </dsp:nvSpPr>
      <dsp:spPr>
        <a:xfrm>
          <a:off x="6091149" y="995681"/>
          <a:ext cx="786144" cy="786144"/>
        </a:xfrm>
        <a:prstGeom prst="pie">
          <a:avLst>
            <a:gd name="adj1" fmla="val 8100000"/>
            <a:gd name="adj2" fmla="val 16200000"/>
          </a:avLst>
        </a:prstGeom>
        <a:solidFill>
          <a:schemeClr val="accent4">
            <a:hueOff val="0"/>
            <a:satOff val="0"/>
            <a:lumOff val="0"/>
            <a:alphaOff val="0"/>
          </a:schemeClr>
        </a:solidFill>
        <a:ln w="19050"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F0E395D-6305-4C9E-916B-6644CE7757A6}">
      <dsp:nvSpPr>
        <dsp:cNvPr id="0" name=""/>
        <dsp:cNvSpPr/>
      </dsp:nvSpPr>
      <dsp:spPr>
        <a:xfrm rot="16200000">
          <a:off x="4862797" y="3108445"/>
          <a:ext cx="2849775" cy="5896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marL="0" lvl="0" indent="0" algn="r" defTabSz="1066800" rtl="0">
            <a:lnSpc>
              <a:spcPct val="90000"/>
            </a:lnSpc>
            <a:spcBef>
              <a:spcPct val="0"/>
            </a:spcBef>
            <a:spcAft>
              <a:spcPct val="35000"/>
            </a:spcAft>
            <a:buFont typeface="+mj-lt"/>
            <a:buNone/>
          </a:pPr>
          <a:r>
            <a:rPr lang="en-US" sz="2400" kern="1200" dirty="0"/>
            <a:t>Stream flow </a:t>
          </a:r>
        </a:p>
      </dsp:txBody>
      <dsp:txXfrm>
        <a:off x="4862797" y="3108445"/>
        <a:ext cx="2849775" cy="589608"/>
      </dsp:txXfrm>
    </dsp:sp>
    <dsp:sp modelId="{AF0A51A8-3206-42C4-8FF9-069BCA1E397A}">
      <dsp:nvSpPr>
        <dsp:cNvPr id="0" name=""/>
        <dsp:cNvSpPr/>
      </dsp:nvSpPr>
      <dsp:spPr>
        <a:xfrm>
          <a:off x="6680757" y="897413"/>
          <a:ext cx="1965362" cy="39307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1422400" rtl="0">
            <a:lnSpc>
              <a:spcPct val="90000"/>
            </a:lnSpc>
            <a:spcBef>
              <a:spcPct val="0"/>
            </a:spcBef>
            <a:spcAft>
              <a:spcPct val="35000"/>
            </a:spcAft>
            <a:buFont typeface="+mj-lt"/>
            <a:buNone/>
          </a:pPr>
          <a:r>
            <a:rPr lang="en-US" sz="3200" kern="1200" dirty="0"/>
            <a:t>Water stage.</a:t>
          </a:r>
        </a:p>
        <a:p>
          <a:pPr marL="0" lvl="0" indent="0" algn="l" defTabSz="1422400" rtl="0">
            <a:lnSpc>
              <a:spcPct val="90000"/>
            </a:lnSpc>
            <a:spcBef>
              <a:spcPct val="0"/>
            </a:spcBef>
            <a:spcAft>
              <a:spcPct val="35000"/>
            </a:spcAft>
            <a:buFont typeface="+mj-lt"/>
            <a:buNone/>
          </a:pPr>
          <a:r>
            <a:rPr lang="en-US" sz="3200" kern="1200" dirty="0"/>
            <a:t>Discharge.</a:t>
          </a:r>
        </a:p>
        <a:p>
          <a:pPr marL="0" lvl="0" indent="0" algn="l" defTabSz="1422400" rtl="0">
            <a:lnSpc>
              <a:spcPct val="90000"/>
            </a:lnSpc>
            <a:spcBef>
              <a:spcPct val="0"/>
            </a:spcBef>
            <a:spcAft>
              <a:spcPct val="35000"/>
            </a:spcAft>
            <a:buFont typeface="+mj-lt"/>
            <a:buNone/>
          </a:pPr>
          <a:r>
            <a:rPr lang="en-US" sz="3200" kern="1200" dirty="0"/>
            <a:t>Stage-discharge relation.</a:t>
          </a:r>
        </a:p>
      </dsp:txBody>
      <dsp:txXfrm>
        <a:off x="6680757" y="897413"/>
        <a:ext cx="1965362" cy="3930724"/>
      </dsp:txXfrm>
    </dsp:sp>
    <dsp:sp modelId="{9F8B2D1D-7837-49A3-89BB-4EB7A29FED6E}">
      <dsp:nvSpPr>
        <dsp:cNvPr id="0" name=""/>
        <dsp:cNvSpPr/>
      </dsp:nvSpPr>
      <dsp:spPr>
        <a:xfrm>
          <a:off x="8985917" y="897413"/>
          <a:ext cx="982681" cy="982681"/>
        </a:xfrm>
        <a:prstGeom prst="chord">
          <a:avLst>
            <a:gd name="adj1" fmla="val 4800000"/>
            <a:gd name="adj2" fmla="val 1680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A0C2436-B772-4070-B1DB-08707F77E730}">
      <dsp:nvSpPr>
        <dsp:cNvPr id="0" name=""/>
        <dsp:cNvSpPr/>
      </dsp:nvSpPr>
      <dsp:spPr>
        <a:xfrm>
          <a:off x="9084185" y="995681"/>
          <a:ext cx="786144" cy="786144"/>
        </a:xfrm>
        <a:prstGeom prst="pie">
          <a:avLst>
            <a:gd name="adj1" fmla="val 5400000"/>
            <a:gd name="adj2" fmla="val 16200000"/>
          </a:avLst>
        </a:prstGeom>
        <a:solidFill>
          <a:schemeClr val="accent5">
            <a:hueOff val="0"/>
            <a:satOff val="0"/>
            <a:lumOff val="0"/>
            <a:alphaOff val="0"/>
          </a:schemeClr>
        </a:solidFill>
        <a:ln w="19050" cap="rnd"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F0F53ED-C31B-4CBD-B692-D12A697A46A5}">
      <dsp:nvSpPr>
        <dsp:cNvPr id="0" name=""/>
        <dsp:cNvSpPr/>
      </dsp:nvSpPr>
      <dsp:spPr>
        <a:xfrm rot="16200000">
          <a:off x="7855834" y="3108445"/>
          <a:ext cx="2849775" cy="5896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marL="0" lvl="0" indent="0" algn="r" defTabSz="1066800" rtl="0">
            <a:lnSpc>
              <a:spcPct val="90000"/>
            </a:lnSpc>
            <a:spcBef>
              <a:spcPct val="0"/>
            </a:spcBef>
            <a:spcAft>
              <a:spcPct val="35000"/>
            </a:spcAft>
            <a:buFont typeface="+mj-lt"/>
            <a:buNone/>
          </a:pPr>
          <a:r>
            <a:rPr lang="en-US" sz="2400" kern="1200" dirty="0"/>
            <a:t>Evaporation</a:t>
          </a:r>
        </a:p>
      </dsp:txBody>
      <dsp:txXfrm>
        <a:off x="7855834" y="3108445"/>
        <a:ext cx="2849775" cy="589608"/>
      </dsp:txXfrm>
    </dsp:sp>
    <dsp:sp modelId="{09BE64DF-96DF-454A-A934-1475E5A47310}">
      <dsp:nvSpPr>
        <dsp:cNvPr id="0" name=""/>
        <dsp:cNvSpPr/>
      </dsp:nvSpPr>
      <dsp:spPr>
        <a:xfrm>
          <a:off x="9673794" y="897413"/>
          <a:ext cx="1965362" cy="39307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1066800" rtl="0">
            <a:lnSpc>
              <a:spcPct val="90000"/>
            </a:lnSpc>
            <a:spcBef>
              <a:spcPct val="0"/>
            </a:spcBef>
            <a:spcAft>
              <a:spcPct val="35000"/>
            </a:spcAft>
            <a:buFont typeface="+mj-lt"/>
            <a:buNone/>
          </a:pPr>
          <a:r>
            <a:rPr lang="en-US" sz="2400" kern="1200" dirty="0"/>
            <a:t>Evaporation from water surface.</a:t>
          </a:r>
        </a:p>
        <a:p>
          <a:pPr marL="0" lvl="0" indent="0" algn="l" defTabSz="1066800" rtl="0">
            <a:lnSpc>
              <a:spcPct val="90000"/>
            </a:lnSpc>
            <a:spcBef>
              <a:spcPct val="0"/>
            </a:spcBef>
            <a:spcAft>
              <a:spcPct val="35000"/>
            </a:spcAft>
            <a:buFont typeface="+mj-lt"/>
            <a:buNone/>
          </a:pPr>
          <a:r>
            <a:rPr lang="en-US" sz="2400" kern="1200" dirty="0"/>
            <a:t>Reservoir evaporation.</a:t>
          </a:r>
        </a:p>
        <a:p>
          <a:pPr marL="0" lvl="0" indent="0" algn="l" defTabSz="1066800" rtl="0">
            <a:lnSpc>
              <a:spcPct val="90000"/>
            </a:lnSpc>
            <a:spcBef>
              <a:spcPct val="0"/>
            </a:spcBef>
            <a:spcAft>
              <a:spcPct val="35000"/>
            </a:spcAft>
            <a:buFont typeface="+mj-lt"/>
            <a:buNone/>
          </a:pPr>
          <a:r>
            <a:rPr lang="en-US" sz="2400" kern="1200" dirty="0"/>
            <a:t>Water budget method.</a:t>
          </a:r>
        </a:p>
        <a:p>
          <a:pPr marL="0" lvl="0" indent="0" algn="l" defTabSz="1066800" rtl="0">
            <a:lnSpc>
              <a:spcPct val="90000"/>
            </a:lnSpc>
            <a:spcBef>
              <a:spcPct val="0"/>
            </a:spcBef>
            <a:spcAft>
              <a:spcPct val="35000"/>
            </a:spcAft>
            <a:buFont typeface="+mj-lt"/>
            <a:buNone/>
          </a:pPr>
          <a:r>
            <a:rPr lang="en-US" sz="2400" kern="1200" dirty="0"/>
            <a:t>Energy budged method.</a:t>
          </a:r>
        </a:p>
        <a:p>
          <a:pPr marL="0" lvl="0" indent="0" algn="l" defTabSz="1066800" rtl="0">
            <a:lnSpc>
              <a:spcPct val="90000"/>
            </a:lnSpc>
            <a:spcBef>
              <a:spcPct val="0"/>
            </a:spcBef>
            <a:spcAft>
              <a:spcPct val="35000"/>
            </a:spcAft>
            <a:buFont typeface="+mj-lt"/>
            <a:buNone/>
          </a:pPr>
          <a:r>
            <a:rPr lang="en-US" sz="2400" kern="1200" dirty="0"/>
            <a:t>Penman's equation.</a:t>
          </a:r>
        </a:p>
      </dsp:txBody>
      <dsp:txXfrm>
        <a:off x="9673794" y="897413"/>
        <a:ext cx="1965362" cy="393072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C920F1-9401-4A40-A6DE-3DD61E22599F}">
      <dsp:nvSpPr>
        <dsp:cNvPr id="0" name=""/>
        <dsp:cNvSpPr/>
      </dsp:nvSpPr>
      <dsp:spPr>
        <a:xfrm>
          <a:off x="98" y="160604"/>
          <a:ext cx="1147000" cy="1147000"/>
        </a:xfrm>
        <a:prstGeom prst="chord">
          <a:avLst>
            <a:gd name="adj1" fmla="val 4800000"/>
            <a:gd name="adj2" fmla="val 1680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E69F021-A816-413A-BC75-3612FE96EE49}">
      <dsp:nvSpPr>
        <dsp:cNvPr id="0" name=""/>
        <dsp:cNvSpPr/>
      </dsp:nvSpPr>
      <dsp:spPr>
        <a:xfrm>
          <a:off x="114798" y="275304"/>
          <a:ext cx="917600" cy="917600"/>
        </a:xfrm>
        <a:prstGeom prst="pie">
          <a:avLst>
            <a:gd name="adj1" fmla="val 12600000"/>
            <a:gd name="adj2" fmla="val 16200000"/>
          </a:avLst>
        </a:prstGeom>
        <a:solidFill>
          <a:schemeClr val="accent2">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2ED0325-C64A-4CA3-83E2-5E66120A4734}">
      <dsp:nvSpPr>
        <dsp:cNvPr id="0" name=""/>
        <dsp:cNvSpPr/>
      </dsp:nvSpPr>
      <dsp:spPr>
        <a:xfrm rot="16200000">
          <a:off x="-1318951" y="2741354"/>
          <a:ext cx="3326300" cy="688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marL="0" lvl="0" indent="0" algn="r" defTabSz="1111250">
            <a:lnSpc>
              <a:spcPct val="90000"/>
            </a:lnSpc>
            <a:spcBef>
              <a:spcPct val="0"/>
            </a:spcBef>
            <a:spcAft>
              <a:spcPct val="35000"/>
            </a:spcAft>
            <a:buFont typeface="+mj-lt"/>
            <a:buNone/>
          </a:pPr>
          <a:r>
            <a:rPr lang="en-US" sz="2500" kern="1200" dirty="0"/>
            <a:t>Wells.</a:t>
          </a:r>
        </a:p>
      </dsp:txBody>
      <dsp:txXfrm>
        <a:off x="-1318951" y="2741354"/>
        <a:ext cx="3326300" cy="688200"/>
      </dsp:txXfrm>
    </dsp:sp>
    <dsp:sp modelId="{89BC9580-BDA0-42F1-8827-23E887EDBF7B}">
      <dsp:nvSpPr>
        <dsp:cNvPr id="0" name=""/>
        <dsp:cNvSpPr/>
      </dsp:nvSpPr>
      <dsp:spPr>
        <a:xfrm>
          <a:off x="802998" y="160604"/>
          <a:ext cx="2477543" cy="4588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977900">
            <a:lnSpc>
              <a:spcPct val="90000"/>
            </a:lnSpc>
            <a:spcBef>
              <a:spcPct val="0"/>
            </a:spcBef>
            <a:spcAft>
              <a:spcPct val="35000"/>
            </a:spcAft>
            <a:buFont typeface="+mj-lt"/>
            <a:buNone/>
          </a:pPr>
          <a:r>
            <a:rPr lang="en-US" sz="2200" kern="1200" dirty="0"/>
            <a:t>Well with aquifers.</a:t>
          </a:r>
        </a:p>
        <a:p>
          <a:pPr marL="0" lvl="0" indent="0" algn="l" defTabSz="977900">
            <a:lnSpc>
              <a:spcPct val="90000"/>
            </a:lnSpc>
            <a:spcBef>
              <a:spcPct val="0"/>
            </a:spcBef>
            <a:spcAft>
              <a:spcPct val="35000"/>
            </a:spcAft>
            <a:buFont typeface="+mj-lt"/>
            <a:buNone/>
          </a:pPr>
          <a:r>
            <a:rPr lang="en-US" sz="2200" kern="1200" dirty="0"/>
            <a:t>Well with uniform recharge.</a:t>
          </a:r>
        </a:p>
        <a:p>
          <a:pPr marL="0" lvl="0" indent="0" algn="l" defTabSz="977900">
            <a:lnSpc>
              <a:spcPct val="90000"/>
            </a:lnSpc>
            <a:spcBef>
              <a:spcPct val="0"/>
            </a:spcBef>
            <a:spcAft>
              <a:spcPct val="35000"/>
            </a:spcAft>
            <a:buFont typeface="+mj-lt"/>
            <a:buNone/>
          </a:pPr>
          <a:r>
            <a:rPr lang="en-US" sz="2200" kern="1200" dirty="0"/>
            <a:t>Super position (no equilibrium hydraulic of wells)</a:t>
          </a:r>
        </a:p>
        <a:p>
          <a:pPr marL="0" lvl="0" indent="0" algn="l" defTabSz="977900">
            <a:lnSpc>
              <a:spcPct val="90000"/>
            </a:lnSpc>
            <a:spcBef>
              <a:spcPct val="0"/>
            </a:spcBef>
            <a:spcAft>
              <a:spcPct val="35000"/>
            </a:spcAft>
            <a:buFont typeface="+mj-lt"/>
            <a:buNone/>
          </a:pPr>
          <a:r>
            <a:rPr lang="en-US" sz="2200" kern="1200"/>
            <a:t>Multiple wells.</a:t>
          </a:r>
        </a:p>
      </dsp:txBody>
      <dsp:txXfrm>
        <a:off x="802998" y="160604"/>
        <a:ext cx="2477543" cy="4588000"/>
      </dsp:txXfrm>
    </dsp:sp>
    <dsp:sp modelId="{2D2615E4-3E3D-4A95-837B-5316BDC5F8CD}">
      <dsp:nvSpPr>
        <dsp:cNvPr id="0" name=""/>
        <dsp:cNvSpPr/>
      </dsp:nvSpPr>
      <dsp:spPr>
        <a:xfrm>
          <a:off x="3730342" y="160604"/>
          <a:ext cx="1147000" cy="1147000"/>
        </a:xfrm>
        <a:prstGeom prst="chord">
          <a:avLst>
            <a:gd name="adj1" fmla="val 4800000"/>
            <a:gd name="adj2" fmla="val 1680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2BD795F-2515-4FBF-8464-A0D7CDCB0A49}">
      <dsp:nvSpPr>
        <dsp:cNvPr id="0" name=""/>
        <dsp:cNvSpPr/>
      </dsp:nvSpPr>
      <dsp:spPr>
        <a:xfrm>
          <a:off x="3845042" y="275304"/>
          <a:ext cx="917600" cy="917600"/>
        </a:xfrm>
        <a:prstGeom prst="pie">
          <a:avLst>
            <a:gd name="adj1" fmla="val 9000000"/>
            <a:gd name="adj2" fmla="val 16200000"/>
          </a:avLst>
        </a:prstGeom>
        <a:solidFill>
          <a:schemeClr val="accent3">
            <a:hueOff val="0"/>
            <a:satOff val="0"/>
            <a:lumOff val="0"/>
            <a:alphaOff val="0"/>
          </a:schemeClr>
        </a:solidFill>
        <a:ln w="19050"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2F76B25-41BD-42E5-8F7E-73F66B41D7C3}">
      <dsp:nvSpPr>
        <dsp:cNvPr id="0" name=""/>
        <dsp:cNvSpPr/>
      </dsp:nvSpPr>
      <dsp:spPr>
        <a:xfrm rot="16200000">
          <a:off x="2411292" y="2741354"/>
          <a:ext cx="3326300" cy="688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marL="0" lvl="0" indent="0" algn="r" defTabSz="1111250">
            <a:lnSpc>
              <a:spcPct val="90000"/>
            </a:lnSpc>
            <a:spcBef>
              <a:spcPct val="0"/>
            </a:spcBef>
            <a:spcAft>
              <a:spcPct val="35000"/>
            </a:spcAft>
            <a:buFont typeface="+mj-lt"/>
            <a:buNone/>
          </a:pPr>
          <a:r>
            <a:rPr lang="en-US" sz="2500" kern="1200"/>
            <a:t>Stream flow hydrograph.</a:t>
          </a:r>
        </a:p>
      </dsp:txBody>
      <dsp:txXfrm>
        <a:off x="2411292" y="2741354"/>
        <a:ext cx="3326300" cy="688200"/>
      </dsp:txXfrm>
    </dsp:sp>
    <dsp:sp modelId="{973EA0B2-D20A-4CFA-B1C2-DBE0550BF90C}">
      <dsp:nvSpPr>
        <dsp:cNvPr id="0" name=""/>
        <dsp:cNvSpPr/>
      </dsp:nvSpPr>
      <dsp:spPr>
        <a:xfrm>
          <a:off x="4533242" y="160604"/>
          <a:ext cx="2904617" cy="4588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977900">
            <a:lnSpc>
              <a:spcPct val="90000"/>
            </a:lnSpc>
            <a:spcBef>
              <a:spcPct val="0"/>
            </a:spcBef>
            <a:spcAft>
              <a:spcPct val="35000"/>
            </a:spcAft>
            <a:buFont typeface="+mj-lt"/>
            <a:buNone/>
          </a:pPr>
          <a:r>
            <a:rPr lang="en-US" sz="2200" kern="1200"/>
            <a:t>Components of runoff.</a:t>
          </a:r>
        </a:p>
        <a:p>
          <a:pPr marL="0" lvl="0" indent="0" algn="l" defTabSz="977900">
            <a:lnSpc>
              <a:spcPct val="90000"/>
            </a:lnSpc>
            <a:spcBef>
              <a:spcPct val="0"/>
            </a:spcBef>
            <a:spcAft>
              <a:spcPct val="35000"/>
            </a:spcAft>
            <a:buFont typeface="+mj-lt"/>
            <a:buNone/>
          </a:pPr>
          <a:r>
            <a:rPr lang="en-US" sz="2200" kern="1200"/>
            <a:t>Stream recession.</a:t>
          </a:r>
        </a:p>
        <a:p>
          <a:pPr marL="0" lvl="0" indent="0" algn="l" defTabSz="977900">
            <a:lnSpc>
              <a:spcPct val="90000"/>
            </a:lnSpc>
            <a:spcBef>
              <a:spcPct val="0"/>
            </a:spcBef>
            <a:spcAft>
              <a:spcPct val="35000"/>
            </a:spcAft>
            <a:buFont typeface="+mj-lt"/>
            <a:buNone/>
          </a:pPr>
          <a:r>
            <a:rPr lang="en-US" sz="2200" kern="1200"/>
            <a:t>Hydrograph separation.</a:t>
          </a:r>
        </a:p>
        <a:p>
          <a:pPr marL="0" lvl="0" indent="0" algn="l" defTabSz="977900">
            <a:lnSpc>
              <a:spcPct val="90000"/>
            </a:lnSpc>
            <a:spcBef>
              <a:spcPct val="0"/>
            </a:spcBef>
            <a:spcAft>
              <a:spcPct val="35000"/>
            </a:spcAft>
            <a:buFont typeface="+mj-lt"/>
            <a:buNone/>
          </a:pPr>
          <a:r>
            <a:rPr lang="en-US" sz="2200" kern="1200" dirty="0"/>
            <a:t>Analysis of complex hydrographs.</a:t>
          </a:r>
        </a:p>
        <a:p>
          <a:pPr marL="0" lvl="0" indent="0" algn="l" defTabSz="977900">
            <a:lnSpc>
              <a:spcPct val="90000"/>
            </a:lnSpc>
            <a:spcBef>
              <a:spcPct val="0"/>
            </a:spcBef>
            <a:spcAft>
              <a:spcPct val="35000"/>
            </a:spcAft>
            <a:buFont typeface="+mj-lt"/>
            <a:buNone/>
          </a:pPr>
          <a:r>
            <a:rPr lang="en-US" sz="2200" kern="1200"/>
            <a:t>Rainfall runoff relations.</a:t>
          </a:r>
        </a:p>
        <a:p>
          <a:pPr marL="0" lvl="0" indent="0" algn="l" defTabSz="977900">
            <a:lnSpc>
              <a:spcPct val="90000"/>
            </a:lnSpc>
            <a:spcBef>
              <a:spcPct val="0"/>
            </a:spcBef>
            <a:spcAft>
              <a:spcPct val="35000"/>
            </a:spcAft>
            <a:buFont typeface="+mj-lt"/>
            <a:buNone/>
          </a:pPr>
          <a:r>
            <a:rPr lang="en-US" sz="2200" kern="1200"/>
            <a:t>Unit hydrographs.</a:t>
          </a:r>
        </a:p>
        <a:p>
          <a:pPr marL="0" lvl="0" indent="0" algn="l" defTabSz="977900">
            <a:lnSpc>
              <a:spcPct val="90000"/>
            </a:lnSpc>
            <a:spcBef>
              <a:spcPct val="0"/>
            </a:spcBef>
            <a:spcAft>
              <a:spcPct val="35000"/>
            </a:spcAft>
            <a:buFont typeface="+mj-lt"/>
            <a:buNone/>
          </a:pPr>
          <a:r>
            <a:rPr lang="en-US" sz="2200" kern="1200"/>
            <a:t>Derivation of hydrograph.</a:t>
          </a:r>
        </a:p>
        <a:p>
          <a:pPr marL="0" lvl="0" indent="0" algn="l" defTabSz="977900">
            <a:lnSpc>
              <a:spcPct val="90000"/>
            </a:lnSpc>
            <a:spcBef>
              <a:spcPct val="0"/>
            </a:spcBef>
            <a:spcAft>
              <a:spcPct val="35000"/>
            </a:spcAft>
            <a:buFont typeface="+mj-lt"/>
            <a:buNone/>
          </a:pPr>
          <a:r>
            <a:rPr lang="en-US" sz="2200" kern="1200"/>
            <a:t>S-curve method. </a:t>
          </a:r>
        </a:p>
      </dsp:txBody>
      <dsp:txXfrm>
        <a:off x="4533242" y="160604"/>
        <a:ext cx="2904617" cy="4588000"/>
      </dsp:txXfrm>
    </dsp:sp>
    <dsp:sp modelId="{B87893AA-9A42-4312-BA68-DBCD8669E5EB}">
      <dsp:nvSpPr>
        <dsp:cNvPr id="0" name=""/>
        <dsp:cNvSpPr/>
      </dsp:nvSpPr>
      <dsp:spPr>
        <a:xfrm>
          <a:off x="7887660" y="160604"/>
          <a:ext cx="1147000" cy="1147000"/>
        </a:xfrm>
        <a:prstGeom prst="chord">
          <a:avLst>
            <a:gd name="adj1" fmla="val 4800000"/>
            <a:gd name="adj2" fmla="val 1680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856B502-BA60-4C89-B09D-03A47B5A7D2C}">
      <dsp:nvSpPr>
        <dsp:cNvPr id="0" name=""/>
        <dsp:cNvSpPr/>
      </dsp:nvSpPr>
      <dsp:spPr>
        <a:xfrm>
          <a:off x="8002360" y="275304"/>
          <a:ext cx="917600" cy="917600"/>
        </a:xfrm>
        <a:prstGeom prst="pie">
          <a:avLst>
            <a:gd name="adj1" fmla="val 5400000"/>
            <a:gd name="adj2" fmla="val 16200000"/>
          </a:avLst>
        </a:prstGeom>
        <a:solidFill>
          <a:schemeClr val="accent4">
            <a:hueOff val="0"/>
            <a:satOff val="0"/>
            <a:lumOff val="0"/>
            <a:alphaOff val="0"/>
          </a:schemeClr>
        </a:solidFill>
        <a:ln w="19050"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E2D40AF-B6F8-48D7-B14A-999E8F0E507C}">
      <dsp:nvSpPr>
        <dsp:cNvPr id="0" name=""/>
        <dsp:cNvSpPr/>
      </dsp:nvSpPr>
      <dsp:spPr>
        <a:xfrm rot="16200000">
          <a:off x="6568610" y="2741354"/>
          <a:ext cx="3326300" cy="688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marL="0" lvl="0" indent="0" algn="r" defTabSz="1111250">
            <a:lnSpc>
              <a:spcPct val="90000"/>
            </a:lnSpc>
            <a:spcBef>
              <a:spcPct val="0"/>
            </a:spcBef>
            <a:spcAft>
              <a:spcPct val="35000"/>
            </a:spcAft>
            <a:buFont typeface="+mj-lt"/>
            <a:buNone/>
          </a:pPr>
          <a:r>
            <a:rPr lang="en-US" sz="2500" kern="1200"/>
            <a:t>Flood waves </a:t>
          </a:r>
        </a:p>
      </dsp:txBody>
      <dsp:txXfrm>
        <a:off x="6568610" y="2741354"/>
        <a:ext cx="3326300" cy="688200"/>
      </dsp:txXfrm>
    </dsp:sp>
    <dsp:sp modelId="{49FA2FC4-3495-48BA-BEC9-DC366B6EB349}">
      <dsp:nvSpPr>
        <dsp:cNvPr id="0" name=""/>
        <dsp:cNvSpPr/>
      </dsp:nvSpPr>
      <dsp:spPr>
        <a:xfrm>
          <a:off x="8690560" y="160604"/>
          <a:ext cx="2633833" cy="4588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977900">
            <a:lnSpc>
              <a:spcPct val="90000"/>
            </a:lnSpc>
            <a:spcBef>
              <a:spcPct val="0"/>
            </a:spcBef>
            <a:spcAft>
              <a:spcPct val="35000"/>
            </a:spcAft>
            <a:buFont typeface="+mj-lt"/>
            <a:buNone/>
          </a:pPr>
          <a:r>
            <a:rPr lang="en-US" sz="2200" kern="1200"/>
            <a:t>Wave measurements</a:t>
          </a:r>
        </a:p>
        <a:p>
          <a:pPr marL="0" lvl="0" indent="0" algn="l" defTabSz="977900">
            <a:lnSpc>
              <a:spcPct val="90000"/>
            </a:lnSpc>
            <a:spcBef>
              <a:spcPct val="0"/>
            </a:spcBef>
            <a:spcAft>
              <a:spcPct val="35000"/>
            </a:spcAft>
            <a:buFont typeface="+mj-lt"/>
            <a:buNone/>
          </a:pPr>
          <a:r>
            <a:rPr lang="en-US" sz="2200" kern="1200" dirty="0"/>
            <a:t>Storage equation (water budget equation).</a:t>
          </a:r>
        </a:p>
        <a:p>
          <a:pPr marL="0" lvl="0" indent="0" algn="l" defTabSz="977900">
            <a:lnSpc>
              <a:spcPct val="90000"/>
            </a:lnSpc>
            <a:spcBef>
              <a:spcPct val="0"/>
            </a:spcBef>
            <a:spcAft>
              <a:spcPct val="35000"/>
            </a:spcAft>
            <a:buFont typeface="+mj-lt"/>
            <a:buNone/>
          </a:pPr>
          <a:r>
            <a:rPr lang="en-US" sz="2200" kern="1200" dirty="0"/>
            <a:t>Determination of storage.</a:t>
          </a:r>
        </a:p>
        <a:p>
          <a:pPr marL="0" lvl="0" indent="0" algn="l" defTabSz="977900">
            <a:lnSpc>
              <a:spcPct val="90000"/>
            </a:lnSpc>
            <a:spcBef>
              <a:spcPct val="0"/>
            </a:spcBef>
            <a:spcAft>
              <a:spcPct val="35000"/>
            </a:spcAft>
            <a:buNone/>
          </a:pPr>
          <a:r>
            <a:rPr lang="en-US" sz="2200" kern="1200"/>
            <a:t>Reservoir routing.</a:t>
          </a:r>
          <a:endParaRPr lang="ar-IQ" sz="2200" kern="1200"/>
        </a:p>
      </dsp:txBody>
      <dsp:txXfrm>
        <a:off x="8690560" y="160604"/>
        <a:ext cx="2633833" cy="45880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DF6F12-B81B-4DAD-8EC7-555D5DE2ECBA}">
      <dsp:nvSpPr>
        <dsp:cNvPr id="0" name=""/>
        <dsp:cNvSpPr/>
      </dsp:nvSpPr>
      <dsp:spPr>
        <a:xfrm>
          <a:off x="530221" y="726882"/>
          <a:ext cx="9543983" cy="8676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b" anchorCtr="0">
          <a:noAutofit/>
        </a:bodyPr>
        <a:lstStyle/>
        <a:p>
          <a:pPr marL="0" lvl="0" indent="0" algn="l" defTabSz="1155700">
            <a:lnSpc>
              <a:spcPct val="90000"/>
            </a:lnSpc>
            <a:spcBef>
              <a:spcPct val="0"/>
            </a:spcBef>
            <a:spcAft>
              <a:spcPct val="35000"/>
            </a:spcAft>
            <a:buNone/>
          </a:pPr>
          <a:r>
            <a:rPr lang="en-US" sz="2600" kern="1200" dirty="0"/>
            <a:t>Ray K. </a:t>
          </a:r>
          <a:r>
            <a:rPr lang="en-US" sz="2600" kern="1200" dirty="0" err="1"/>
            <a:t>Linsley</a:t>
          </a:r>
          <a:r>
            <a:rPr lang="en-US" sz="2600" kern="1200" dirty="0"/>
            <a:t>, Jr., and others (1982), Hydrology for Engineers.</a:t>
          </a:r>
        </a:p>
      </dsp:txBody>
      <dsp:txXfrm>
        <a:off x="530221" y="726882"/>
        <a:ext cx="9543983" cy="867634"/>
      </dsp:txXfrm>
    </dsp:sp>
    <dsp:sp modelId="{9B6D02C9-F343-41DB-A5BB-0F152E0AAD64}">
      <dsp:nvSpPr>
        <dsp:cNvPr id="0" name=""/>
        <dsp:cNvSpPr/>
      </dsp:nvSpPr>
      <dsp:spPr>
        <a:xfrm>
          <a:off x="530221" y="1594517"/>
          <a:ext cx="1272531" cy="212088"/>
        </a:xfrm>
        <a:prstGeom prst="parallelogram">
          <a:avLst>
            <a:gd name="adj" fmla="val 140840"/>
          </a:avLst>
        </a:prstGeom>
        <a:solidFill>
          <a:schemeClr val="accent2">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0587105-8B16-4890-8B78-96CB3B924B60}">
      <dsp:nvSpPr>
        <dsp:cNvPr id="0" name=""/>
        <dsp:cNvSpPr/>
      </dsp:nvSpPr>
      <dsp:spPr>
        <a:xfrm>
          <a:off x="1876983" y="1594517"/>
          <a:ext cx="1272531" cy="212088"/>
        </a:xfrm>
        <a:prstGeom prst="parallelogram">
          <a:avLst>
            <a:gd name="adj" fmla="val 140840"/>
          </a:avLst>
        </a:prstGeom>
        <a:solidFill>
          <a:schemeClr val="accent3">
            <a:hueOff val="0"/>
            <a:satOff val="0"/>
            <a:lumOff val="0"/>
            <a:alphaOff val="0"/>
          </a:schemeClr>
        </a:solidFill>
        <a:ln w="19050"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17340D3-EC15-4891-9F8A-900F8C777579}">
      <dsp:nvSpPr>
        <dsp:cNvPr id="0" name=""/>
        <dsp:cNvSpPr/>
      </dsp:nvSpPr>
      <dsp:spPr>
        <a:xfrm>
          <a:off x="3223745" y="1594517"/>
          <a:ext cx="1272531" cy="212088"/>
        </a:xfrm>
        <a:prstGeom prst="parallelogram">
          <a:avLst>
            <a:gd name="adj" fmla="val 140840"/>
          </a:avLst>
        </a:prstGeom>
        <a:solidFill>
          <a:schemeClr val="accent4">
            <a:hueOff val="0"/>
            <a:satOff val="0"/>
            <a:lumOff val="0"/>
            <a:alphaOff val="0"/>
          </a:schemeClr>
        </a:solidFill>
        <a:ln w="19050"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08DDB7F-A88A-4A49-A614-0ADCE4917E64}">
      <dsp:nvSpPr>
        <dsp:cNvPr id="0" name=""/>
        <dsp:cNvSpPr/>
      </dsp:nvSpPr>
      <dsp:spPr>
        <a:xfrm>
          <a:off x="4570507" y="1594517"/>
          <a:ext cx="1272531" cy="212088"/>
        </a:xfrm>
        <a:prstGeom prst="parallelogram">
          <a:avLst>
            <a:gd name="adj" fmla="val 140840"/>
          </a:avLst>
        </a:prstGeom>
        <a:solidFill>
          <a:schemeClr val="accent5">
            <a:hueOff val="0"/>
            <a:satOff val="0"/>
            <a:lumOff val="0"/>
            <a:alphaOff val="0"/>
          </a:schemeClr>
        </a:solidFill>
        <a:ln w="19050" cap="rnd"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B54C8C5-9AC9-4479-AAD3-F5229904C2FC}">
      <dsp:nvSpPr>
        <dsp:cNvPr id="0" name=""/>
        <dsp:cNvSpPr/>
      </dsp:nvSpPr>
      <dsp:spPr>
        <a:xfrm>
          <a:off x="5917269" y="1594517"/>
          <a:ext cx="1272531" cy="212088"/>
        </a:xfrm>
        <a:prstGeom prst="parallelogram">
          <a:avLst>
            <a:gd name="adj" fmla="val 140840"/>
          </a:avLst>
        </a:prstGeom>
        <a:solidFill>
          <a:schemeClr val="accent6">
            <a:hueOff val="0"/>
            <a:satOff val="0"/>
            <a:lumOff val="0"/>
            <a:alphaOff val="0"/>
          </a:schemeClr>
        </a:solidFill>
        <a:ln w="19050" cap="rnd"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3A82202-B043-4C6D-BA34-CFB3DE2000E4}">
      <dsp:nvSpPr>
        <dsp:cNvPr id="0" name=""/>
        <dsp:cNvSpPr/>
      </dsp:nvSpPr>
      <dsp:spPr>
        <a:xfrm>
          <a:off x="7264031" y="1594517"/>
          <a:ext cx="1272531" cy="212088"/>
        </a:xfrm>
        <a:prstGeom prst="parallelogram">
          <a:avLst>
            <a:gd name="adj" fmla="val 140840"/>
          </a:avLst>
        </a:prstGeom>
        <a:solidFill>
          <a:schemeClr val="accent2">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7A84415-D402-4189-863E-42714928D026}">
      <dsp:nvSpPr>
        <dsp:cNvPr id="0" name=""/>
        <dsp:cNvSpPr/>
      </dsp:nvSpPr>
      <dsp:spPr>
        <a:xfrm>
          <a:off x="8610793" y="1594517"/>
          <a:ext cx="1272531" cy="212088"/>
        </a:xfrm>
        <a:prstGeom prst="parallelogram">
          <a:avLst>
            <a:gd name="adj" fmla="val 140840"/>
          </a:avLst>
        </a:prstGeom>
        <a:solidFill>
          <a:schemeClr val="accent3">
            <a:hueOff val="0"/>
            <a:satOff val="0"/>
            <a:lumOff val="0"/>
            <a:alphaOff val="0"/>
          </a:schemeClr>
        </a:solidFill>
        <a:ln w="19050"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C841A56-75FA-4BB8-8802-572B123AC125}">
      <dsp:nvSpPr>
        <dsp:cNvPr id="0" name=""/>
        <dsp:cNvSpPr/>
      </dsp:nvSpPr>
      <dsp:spPr>
        <a:xfrm>
          <a:off x="530221" y="1904375"/>
          <a:ext cx="9543983" cy="8676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b" anchorCtr="0">
          <a:noAutofit/>
        </a:bodyPr>
        <a:lstStyle/>
        <a:p>
          <a:pPr marL="0" lvl="0" indent="0" algn="l" defTabSz="1155700">
            <a:lnSpc>
              <a:spcPct val="90000"/>
            </a:lnSpc>
            <a:spcBef>
              <a:spcPct val="0"/>
            </a:spcBef>
            <a:spcAft>
              <a:spcPct val="35000"/>
            </a:spcAft>
            <a:buNone/>
          </a:pPr>
          <a:r>
            <a:rPr lang="en-US" sz="2600" kern="1200" dirty="0"/>
            <a:t>V. T. Chow, and others (1988), Applied Hydrology.</a:t>
          </a:r>
          <a:endParaRPr lang="ar-IQ" sz="2600" kern="1200" dirty="0"/>
        </a:p>
      </dsp:txBody>
      <dsp:txXfrm>
        <a:off x="530221" y="1904375"/>
        <a:ext cx="9543983" cy="867634"/>
      </dsp:txXfrm>
    </dsp:sp>
    <dsp:sp modelId="{240BEC56-12AD-4A9C-8D77-0EF3E5B3E1D1}">
      <dsp:nvSpPr>
        <dsp:cNvPr id="0" name=""/>
        <dsp:cNvSpPr/>
      </dsp:nvSpPr>
      <dsp:spPr>
        <a:xfrm>
          <a:off x="530221" y="2772010"/>
          <a:ext cx="1272531" cy="212088"/>
        </a:xfrm>
        <a:prstGeom prst="parallelogram">
          <a:avLst>
            <a:gd name="adj" fmla="val 140840"/>
          </a:avLst>
        </a:prstGeom>
        <a:solidFill>
          <a:schemeClr val="accent4">
            <a:hueOff val="0"/>
            <a:satOff val="0"/>
            <a:lumOff val="0"/>
            <a:alphaOff val="0"/>
          </a:schemeClr>
        </a:solidFill>
        <a:ln w="19050"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A3E755-9A9A-4515-85E3-50EA95EEC81E}">
      <dsp:nvSpPr>
        <dsp:cNvPr id="0" name=""/>
        <dsp:cNvSpPr/>
      </dsp:nvSpPr>
      <dsp:spPr>
        <a:xfrm>
          <a:off x="1876983" y="2772010"/>
          <a:ext cx="1272531" cy="212088"/>
        </a:xfrm>
        <a:prstGeom prst="parallelogram">
          <a:avLst>
            <a:gd name="adj" fmla="val 140840"/>
          </a:avLst>
        </a:prstGeom>
        <a:solidFill>
          <a:schemeClr val="accent5">
            <a:hueOff val="0"/>
            <a:satOff val="0"/>
            <a:lumOff val="0"/>
            <a:alphaOff val="0"/>
          </a:schemeClr>
        </a:solidFill>
        <a:ln w="19050" cap="rnd"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8845E8E-26B1-4BFA-A0E1-BEC634638D29}">
      <dsp:nvSpPr>
        <dsp:cNvPr id="0" name=""/>
        <dsp:cNvSpPr/>
      </dsp:nvSpPr>
      <dsp:spPr>
        <a:xfrm>
          <a:off x="3223745" y="2772010"/>
          <a:ext cx="1272531" cy="212088"/>
        </a:xfrm>
        <a:prstGeom prst="parallelogram">
          <a:avLst>
            <a:gd name="adj" fmla="val 140840"/>
          </a:avLst>
        </a:prstGeom>
        <a:solidFill>
          <a:schemeClr val="accent6">
            <a:hueOff val="0"/>
            <a:satOff val="0"/>
            <a:lumOff val="0"/>
            <a:alphaOff val="0"/>
          </a:schemeClr>
        </a:solidFill>
        <a:ln w="19050" cap="rnd"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1290034-EE0A-40DD-85DE-3C2FF618CDE5}">
      <dsp:nvSpPr>
        <dsp:cNvPr id="0" name=""/>
        <dsp:cNvSpPr/>
      </dsp:nvSpPr>
      <dsp:spPr>
        <a:xfrm>
          <a:off x="4570507" y="2772010"/>
          <a:ext cx="1272531" cy="212088"/>
        </a:xfrm>
        <a:prstGeom prst="parallelogram">
          <a:avLst>
            <a:gd name="adj" fmla="val 140840"/>
          </a:avLst>
        </a:prstGeom>
        <a:solidFill>
          <a:schemeClr val="accent2">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FF2062A-BA85-4DD2-B817-6ADA42F13811}">
      <dsp:nvSpPr>
        <dsp:cNvPr id="0" name=""/>
        <dsp:cNvSpPr/>
      </dsp:nvSpPr>
      <dsp:spPr>
        <a:xfrm>
          <a:off x="5917269" y="2772010"/>
          <a:ext cx="1272531" cy="212088"/>
        </a:xfrm>
        <a:prstGeom prst="parallelogram">
          <a:avLst>
            <a:gd name="adj" fmla="val 140840"/>
          </a:avLst>
        </a:prstGeom>
        <a:solidFill>
          <a:schemeClr val="accent3">
            <a:hueOff val="0"/>
            <a:satOff val="0"/>
            <a:lumOff val="0"/>
            <a:alphaOff val="0"/>
          </a:schemeClr>
        </a:solidFill>
        <a:ln w="19050"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519DE42-0923-42A1-BC50-1063A0B028C1}">
      <dsp:nvSpPr>
        <dsp:cNvPr id="0" name=""/>
        <dsp:cNvSpPr/>
      </dsp:nvSpPr>
      <dsp:spPr>
        <a:xfrm>
          <a:off x="7264031" y="2772010"/>
          <a:ext cx="1272531" cy="212088"/>
        </a:xfrm>
        <a:prstGeom prst="parallelogram">
          <a:avLst>
            <a:gd name="adj" fmla="val 140840"/>
          </a:avLst>
        </a:prstGeom>
        <a:solidFill>
          <a:schemeClr val="accent4">
            <a:hueOff val="0"/>
            <a:satOff val="0"/>
            <a:lumOff val="0"/>
            <a:alphaOff val="0"/>
          </a:schemeClr>
        </a:solidFill>
        <a:ln w="19050"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4E98276-FFA5-418A-84B1-AD2B9DFEFFEB}">
      <dsp:nvSpPr>
        <dsp:cNvPr id="0" name=""/>
        <dsp:cNvSpPr/>
      </dsp:nvSpPr>
      <dsp:spPr>
        <a:xfrm>
          <a:off x="8610793" y="2772010"/>
          <a:ext cx="1272531" cy="212088"/>
        </a:xfrm>
        <a:prstGeom prst="parallelogram">
          <a:avLst>
            <a:gd name="adj" fmla="val 140840"/>
          </a:avLst>
        </a:prstGeom>
        <a:solidFill>
          <a:schemeClr val="accent5">
            <a:hueOff val="0"/>
            <a:satOff val="0"/>
            <a:lumOff val="0"/>
            <a:alphaOff val="0"/>
          </a:schemeClr>
        </a:solidFill>
        <a:ln w="19050" cap="rnd"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57DA92-369B-41BD-ABA5-5539004DE150}">
      <dsp:nvSpPr>
        <dsp:cNvPr id="0" name=""/>
        <dsp:cNvSpPr/>
      </dsp:nvSpPr>
      <dsp:spPr>
        <a:xfrm>
          <a:off x="530221" y="3081868"/>
          <a:ext cx="9543983" cy="8676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b" anchorCtr="0">
          <a:noAutofit/>
        </a:bodyPr>
        <a:lstStyle/>
        <a:p>
          <a:pPr marL="0" lvl="0" indent="0" algn="l" defTabSz="1155700" rtl="0">
            <a:lnSpc>
              <a:spcPct val="90000"/>
            </a:lnSpc>
            <a:spcBef>
              <a:spcPct val="0"/>
            </a:spcBef>
            <a:spcAft>
              <a:spcPct val="35000"/>
            </a:spcAft>
            <a:buNone/>
          </a:pPr>
          <a:r>
            <a:rPr lang="en-US" sz="2600" kern="1200" dirty="0"/>
            <a:t>P. Jaya Rami Reddy (2013), A Textbook of Hydrology</a:t>
          </a:r>
        </a:p>
      </dsp:txBody>
      <dsp:txXfrm>
        <a:off x="530221" y="3081868"/>
        <a:ext cx="9543983" cy="867634"/>
      </dsp:txXfrm>
    </dsp:sp>
    <dsp:sp modelId="{1F83F1DB-0F77-4342-B252-826FCC1DAA2D}">
      <dsp:nvSpPr>
        <dsp:cNvPr id="0" name=""/>
        <dsp:cNvSpPr/>
      </dsp:nvSpPr>
      <dsp:spPr>
        <a:xfrm>
          <a:off x="530221" y="3949503"/>
          <a:ext cx="1272531" cy="212088"/>
        </a:xfrm>
        <a:prstGeom prst="parallelogram">
          <a:avLst>
            <a:gd name="adj" fmla="val 140840"/>
          </a:avLst>
        </a:prstGeom>
        <a:solidFill>
          <a:schemeClr val="accent6">
            <a:hueOff val="0"/>
            <a:satOff val="0"/>
            <a:lumOff val="0"/>
            <a:alphaOff val="0"/>
          </a:schemeClr>
        </a:solidFill>
        <a:ln w="19050" cap="rnd"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DB32167-4A5B-4F44-9F23-F51660B51D38}">
      <dsp:nvSpPr>
        <dsp:cNvPr id="0" name=""/>
        <dsp:cNvSpPr/>
      </dsp:nvSpPr>
      <dsp:spPr>
        <a:xfrm>
          <a:off x="1876983" y="3949503"/>
          <a:ext cx="1272531" cy="212088"/>
        </a:xfrm>
        <a:prstGeom prst="parallelogram">
          <a:avLst>
            <a:gd name="adj" fmla="val 140840"/>
          </a:avLst>
        </a:prstGeom>
        <a:solidFill>
          <a:schemeClr val="accent2">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05F3D74-51DF-44E0-9025-548DD7BF6773}">
      <dsp:nvSpPr>
        <dsp:cNvPr id="0" name=""/>
        <dsp:cNvSpPr/>
      </dsp:nvSpPr>
      <dsp:spPr>
        <a:xfrm>
          <a:off x="3223745" y="3949503"/>
          <a:ext cx="1272531" cy="212088"/>
        </a:xfrm>
        <a:prstGeom prst="parallelogram">
          <a:avLst>
            <a:gd name="adj" fmla="val 140840"/>
          </a:avLst>
        </a:prstGeom>
        <a:solidFill>
          <a:schemeClr val="accent3">
            <a:hueOff val="0"/>
            <a:satOff val="0"/>
            <a:lumOff val="0"/>
            <a:alphaOff val="0"/>
          </a:schemeClr>
        </a:solidFill>
        <a:ln w="19050"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788ADC2-E2F7-4F21-ACF5-943D2F30CA80}">
      <dsp:nvSpPr>
        <dsp:cNvPr id="0" name=""/>
        <dsp:cNvSpPr/>
      </dsp:nvSpPr>
      <dsp:spPr>
        <a:xfrm>
          <a:off x="4570507" y="3949503"/>
          <a:ext cx="1272531" cy="212088"/>
        </a:xfrm>
        <a:prstGeom prst="parallelogram">
          <a:avLst>
            <a:gd name="adj" fmla="val 140840"/>
          </a:avLst>
        </a:prstGeom>
        <a:solidFill>
          <a:schemeClr val="accent4">
            <a:hueOff val="0"/>
            <a:satOff val="0"/>
            <a:lumOff val="0"/>
            <a:alphaOff val="0"/>
          </a:schemeClr>
        </a:solidFill>
        <a:ln w="19050"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F123B55-5851-459E-B7E1-B4296D1497E4}">
      <dsp:nvSpPr>
        <dsp:cNvPr id="0" name=""/>
        <dsp:cNvSpPr/>
      </dsp:nvSpPr>
      <dsp:spPr>
        <a:xfrm>
          <a:off x="5917269" y="3949503"/>
          <a:ext cx="1272531" cy="212088"/>
        </a:xfrm>
        <a:prstGeom prst="parallelogram">
          <a:avLst>
            <a:gd name="adj" fmla="val 140840"/>
          </a:avLst>
        </a:prstGeom>
        <a:solidFill>
          <a:schemeClr val="accent5">
            <a:hueOff val="0"/>
            <a:satOff val="0"/>
            <a:lumOff val="0"/>
            <a:alphaOff val="0"/>
          </a:schemeClr>
        </a:solidFill>
        <a:ln w="19050" cap="rnd"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16C10C8-2884-4824-B565-89A8453AF72F}">
      <dsp:nvSpPr>
        <dsp:cNvPr id="0" name=""/>
        <dsp:cNvSpPr/>
      </dsp:nvSpPr>
      <dsp:spPr>
        <a:xfrm>
          <a:off x="7264031" y="3949503"/>
          <a:ext cx="1272531" cy="212088"/>
        </a:xfrm>
        <a:prstGeom prst="parallelogram">
          <a:avLst>
            <a:gd name="adj" fmla="val 140840"/>
          </a:avLst>
        </a:prstGeom>
        <a:solidFill>
          <a:schemeClr val="accent6">
            <a:hueOff val="0"/>
            <a:satOff val="0"/>
            <a:lumOff val="0"/>
            <a:alphaOff val="0"/>
          </a:schemeClr>
        </a:solidFill>
        <a:ln w="19050" cap="rnd"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AD405D8-ACD4-4827-AE5F-D1CBD58E3070}">
      <dsp:nvSpPr>
        <dsp:cNvPr id="0" name=""/>
        <dsp:cNvSpPr/>
      </dsp:nvSpPr>
      <dsp:spPr>
        <a:xfrm>
          <a:off x="8610793" y="3949503"/>
          <a:ext cx="1272531" cy="212088"/>
        </a:xfrm>
        <a:prstGeom prst="parallelogram">
          <a:avLst>
            <a:gd name="adj" fmla="val 140840"/>
          </a:avLst>
        </a:prstGeom>
        <a:solidFill>
          <a:schemeClr val="accent2">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4FD970-9112-464C-A084-2D661DE9DD9E}">
      <dsp:nvSpPr>
        <dsp:cNvPr id="0" name=""/>
        <dsp:cNvSpPr/>
      </dsp:nvSpPr>
      <dsp:spPr>
        <a:xfrm>
          <a:off x="0" y="532481"/>
          <a:ext cx="10112057" cy="41454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4808" tIns="583184" rIns="784808" bIns="199136" numCol="1" spcCol="1270" anchor="t" anchorCtr="0">
          <a:noAutofit/>
        </a:bodyPr>
        <a:lstStyle/>
        <a:p>
          <a:pPr marL="285750" lvl="1" indent="-285750" algn="l" defTabSz="1244600">
            <a:lnSpc>
              <a:spcPct val="90000"/>
            </a:lnSpc>
            <a:spcBef>
              <a:spcPct val="0"/>
            </a:spcBef>
            <a:spcAft>
              <a:spcPct val="15000"/>
            </a:spcAft>
            <a:buFont typeface="Wingdings" panose="05000000000000000000" pitchFamily="2" charset="2"/>
            <a:buChar char=""/>
          </a:pPr>
          <a:r>
            <a:rPr lang="en-US" sz="2800" kern="1200" dirty="0"/>
            <a:t>design and operate the hydraulic strictures,</a:t>
          </a:r>
        </a:p>
        <a:p>
          <a:pPr marL="285750" lvl="1" indent="-285750" algn="l" defTabSz="1244600">
            <a:lnSpc>
              <a:spcPct val="90000"/>
            </a:lnSpc>
            <a:spcBef>
              <a:spcPct val="0"/>
            </a:spcBef>
            <a:spcAft>
              <a:spcPct val="15000"/>
            </a:spcAft>
            <a:buFont typeface="Wingdings" panose="05000000000000000000" pitchFamily="2" charset="2"/>
            <a:buChar char=""/>
          </a:pPr>
          <a:r>
            <a:rPr lang="en-US" sz="2800" kern="1200" dirty="0"/>
            <a:t>expect the flood discharge over a spillway,</a:t>
          </a:r>
        </a:p>
        <a:p>
          <a:pPr marL="285750" lvl="1" indent="-285750" algn="l" defTabSz="1244600">
            <a:lnSpc>
              <a:spcPct val="90000"/>
            </a:lnSpc>
            <a:spcBef>
              <a:spcPct val="0"/>
            </a:spcBef>
            <a:spcAft>
              <a:spcPct val="15000"/>
            </a:spcAft>
            <a:buFont typeface="Wingdings" panose="05000000000000000000" pitchFamily="2" charset="2"/>
            <a:buChar char=""/>
          </a:pPr>
          <a:r>
            <a:rPr lang="en-US" sz="2800" kern="1200" dirty="0"/>
            <a:t>design the city drainage system,</a:t>
          </a:r>
        </a:p>
        <a:p>
          <a:pPr marL="285750" lvl="1" indent="-285750" algn="l" defTabSz="1244600">
            <a:lnSpc>
              <a:spcPct val="90000"/>
            </a:lnSpc>
            <a:spcBef>
              <a:spcPct val="0"/>
            </a:spcBef>
            <a:spcAft>
              <a:spcPct val="15000"/>
            </a:spcAft>
            <a:buFont typeface="Wingdings" panose="05000000000000000000" pitchFamily="2" charset="2"/>
            <a:buChar char=""/>
          </a:pPr>
          <a:r>
            <a:rPr lang="en-US" sz="2800" kern="1200" dirty="0"/>
            <a:t>expect the reservoir capacity to comfort adequate quantity of water for irrigation,</a:t>
          </a:r>
        </a:p>
        <a:p>
          <a:pPr marL="285750" lvl="1" indent="-285750" algn="l" defTabSz="1244600">
            <a:lnSpc>
              <a:spcPct val="90000"/>
            </a:lnSpc>
            <a:spcBef>
              <a:spcPct val="0"/>
            </a:spcBef>
            <a:spcAft>
              <a:spcPct val="15000"/>
            </a:spcAft>
            <a:buFont typeface="Wingdings" panose="05000000000000000000" pitchFamily="2" charset="2"/>
            <a:buChar char=""/>
          </a:pPr>
          <a:r>
            <a:rPr lang="en-US" sz="2800" kern="1200" dirty="0"/>
            <a:t>find the effect of flood discharge or stream on the reservoirs, canals, and other control works, and </a:t>
          </a:r>
        </a:p>
        <a:p>
          <a:pPr marL="285750" lvl="1" indent="-285750" algn="l" defTabSz="1244600">
            <a:lnSpc>
              <a:spcPct val="90000"/>
            </a:lnSpc>
            <a:spcBef>
              <a:spcPct val="0"/>
            </a:spcBef>
            <a:spcAft>
              <a:spcPct val="15000"/>
            </a:spcAft>
            <a:buChar char="•"/>
          </a:pPr>
          <a:r>
            <a:rPr lang="en-US" sz="2800" kern="1200" dirty="0"/>
            <a:t>select the practical boundaries for the flood plain.</a:t>
          </a:r>
          <a:endParaRPr lang="ar-IQ" sz="2800" kern="1200" dirty="0"/>
        </a:p>
      </dsp:txBody>
      <dsp:txXfrm>
        <a:off x="0" y="532481"/>
        <a:ext cx="10112057" cy="4145400"/>
      </dsp:txXfrm>
    </dsp:sp>
    <dsp:sp modelId="{FC6DFF50-38C8-4416-AB7E-464C184F6B84}">
      <dsp:nvSpPr>
        <dsp:cNvPr id="0" name=""/>
        <dsp:cNvSpPr/>
      </dsp:nvSpPr>
      <dsp:spPr>
        <a:xfrm>
          <a:off x="505602" y="119201"/>
          <a:ext cx="7078440" cy="82656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7548" tIns="0" rIns="267548" bIns="0" numCol="1" spcCol="1270" anchor="ctr" anchorCtr="0">
          <a:noAutofit/>
        </a:bodyPr>
        <a:lstStyle/>
        <a:p>
          <a:pPr marL="0" lvl="0" indent="0" algn="l" defTabSz="1244600">
            <a:lnSpc>
              <a:spcPct val="90000"/>
            </a:lnSpc>
            <a:spcBef>
              <a:spcPct val="0"/>
            </a:spcBef>
            <a:spcAft>
              <a:spcPct val="35000"/>
            </a:spcAft>
            <a:buNone/>
          </a:pPr>
          <a:r>
            <a:rPr lang="en-US" sz="2800" kern="1200" dirty="0"/>
            <a:t>Hydrology is used in engineering to:</a:t>
          </a:r>
        </a:p>
      </dsp:txBody>
      <dsp:txXfrm>
        <a:off x="545951" y="159550"/>
        <a:ext cx="6997742" cy="745862"/>
      </dsp:txXfrm>
    </dsp:sp>
  </dsp:spTree>
</dsp:drawing>
</file>

<file path=ppt/diagrams/layout1.xml><?xml version="1.0" encoding="utf-8"?>
<dgm:layoutDef xmlns:dgm="http://schemas.openxmlformats.org/drawingml/2006/diagram" xmlns:a="http://schemas.openxmlformats.org/drawingml/2006/main" uniqueId="urn:microsoft.com/office/officeart/2009/3/layout/PieProcess">
  <dgm:title val=""/>
  <dgm:desc val=""/>
  <dgm:catLst>
    <dgm:cat type="list" pri="8600"/>
    <dgm:cat type="process" pri="4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One val="branch"/>
      <dgm:animLvl val="lvl"/>
    </dgm:varLst>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constrLst>
      <dgm:constr type="primFontSz" for="des" forName="Parent" val="65"/>
      <dgm:constr type="primFontSz" for="des" forName="Child" refType="primFontSz" refFor="des" refForName="Parent" op="lte"/>
      <dgm:constr type="w" for="ch" forName="composite" refType="w"/>
      <dgm:constr type="h" for="ch" forName="composite" refType="h"/>
      <dgm:constr type="w" for="ch" forName="ParentComposite" refType="w" fact="0.5"/>
      <dgm:constr type="h" for="ch" forName="ParentComposite" refType="h"/>
      <dgm:constr type="w" for="ch" forName="negSibTrans" refType="h" refFor="ch" refForName="composite" fact="-0.075"/>
      <dgm:constr type="w" for="ch" forName="sibTrans" refType="w" refFor="ch" refForName="composite" fact="0.0425"/>
    </dgm:constrLst>
    <dgm:forEach name="nodesForEach" axis="ch" ptType="node" cnt="7">
      <dgm:layoutNode name="ParentComposite">
        <dgm:alg type="composite">
          <dgm:param type="ar" val="0.25"/>
        </dgm:alg>
        <dgm:shape xmlns:r="http://schemas.openxmlformats.org/officeDocument/2006/relationships" r:blip="">
          <dgm:adjLst/>
        </dgm:shape>
        <dgm:choose name="Name4">
          <dgm:if name="Name5" func="var" arg="dir" op="equ" val="norm">
            <dgm:constrLst>
              <dgm:constr type="l" for="ch" forName="Parent" refType="w" fact="0"/>
              <dgm:constr type="t" for="ch" forName="Parent" refType="h" fact="0.275"/>
              <dgm:constr type="w" for="ch" forName="Parent" refType="w" fact="0.6"/>
              <dgm:constr type="h" for="ch" forName="Parent" refType="h" fact="0.725"/>
              <dgm:constr type="l" for="ch" forName="Chord" refType="w" fact="0"/>
              <dgm:constr type="t" for="ch" forName="Chord" refType="h" fact="0"/>
              <dgm:constr type="w" for="ch" forName="Chord" refType="w"/>
              <dgm:constr type="h" for="ch" forName="Chord" refType="h" fact="0.25"/>
              <dgm:constr type="l" for="ch" forName="Pie" refType="w" fact="0.1"/>
              <dgm:constr type="t" for="ch" forName="Pie" refType="h" fact="0.025"/>
              <dgm:constr type="w" for="ch" forName="Pie" refType="w" fact="0.8"/>
              <dgm:constr type="h" for="ch" forName="Pie" refType="h" fact="0.2"/>
            </dgm:constrLst>
          </dgm:if>
          <dgm:else name="Name6">
            <dgm:constrLst>
              <dgm:constr type="r" for="ch" forName="Parent" refType="w"/>
              <dgm:constr type="t" for="ch" forName="Parent" refType="h" fact="0.275"/>
              <dgm:constr type="w" for="ch" forName="Parent" refType="w" fact="0.6"/>
              <dgm:constr type="h" for="ch" forName="Parent" refType="h" fact="0.725"/>
              <dgm:constr type="r" for="ch" forName="Chord" refType="w"/>
              <dgm:constr type="t" for="ch" forName="Chord" refType="h" fact="0"/>
              <dgm:constr type="w" for="ch" forName="Chord" refType="w"/>
              <dgm:constr type="h" for="ch" forName="Chord" refType="h" fact="0.25"/>
              <dgm:constr type="r" for="ch" forName="Pie" refType="w" fact="0.9"/>
              <dgm:constr type="t" for="ch" forName="Pie" refType="h" fact="0.025"/>
              <dgm:constr type="w" for="ch" forName="Pie" refType="w" fact="0.8"/>
              <dgm:constr type="h" for="ch" forName="Pie" refType="h" fact="0.2"/>
            </dgm:constrLst>
          </dgm:else>
        </dgm:choose>
        <dgm:layoutNode name="Chord" styleLbl="bgShp">
          <dgm:alg type="sp"/>
          <dgm:choose name="Name7">
            <dgm:if name="Name8" func="var" arg="dir" op="equ" val="norm">
              <dgm:shape xmlns:r="http://schemas.openxmlformats.org/officeDocument/2006/relationships" type="chord" r:blip="">
                <dgm:adjLst>
                  <dgm:adj idx="1" val="80"/>
                  <dgm:adj idx="2" val="-80"/>
                </dgm:adjLst>
              </dgm:shape>
            </dgm:if>
            <dgm:else name="Name9">
              <dgm:shape xmlns:r="http://schemas.openxmlformats.org/officeDocument/2006/relationships" rot="180" type="chord" r:blip="">
                <dgm:adjLst>
                  <dgm:adj idx="1" val="80"/>
                  <dgm:adj idx="2" val="-80"/>
                </dgm:adjLst>
              </dgm:shape>
            </dgm:else>
          </dgm:choose>
          <dgm:presOf/>
        </dgm:layoutNode>
        <dgm:layoutNode name="Pie" styleLbl="alignNode1">
          <dgm:alg type="sp"/>
          <dgm:choose name="Name10">
            <dgm:if name="Name11" func="var" arg="dir" op="equ" val="norm">
              <dgm:choose name="Name12">
                <dgm:if name="Name13" axis="precedSib" ptType="node" func="cnt" op="equ" val="0">
                  <dgm:choose name="Name14">
                    <dgm:if name="Name15" axis="followSib" ptType="node" func="cnt" op="equ" val="0">
                      <dgm:shape xmlns:r="http://schemas.openxmlformats.org/officeDocument/2006/relationships" type="pie" r:blip="">
                        <dgm:adjLst>
                          <dgm:adj idx="1" val="90"/>
                          <dgm:adj idx="2" val="-90"/>
                        </dgm:adjLst>
                      </dgm:shape>
                    </dgm:if>
                    <dgm:if name="Name16" axis="followSib" ptType="node" func="cnt" op="equ" val="1">
                      <dgm:shape xmlns:r="http://schemas.openxmlformats.org/officeDocument/2006/relationships" type="pie" r:blip="">
                        <dgm:adjLst>
                          <dgm:adj idx="1" val="180"/>
                          <dgm:adj idx="2" val="-90"/>
                        </dgm:adjLst>
                      </dgm:shape>
                    </dgm:if>
                    <dgm:if name="Name17" axis="followSib" ptType="node" func="cnt" op="equ" val="2">
                      <dgm:shape xmlns:r="http://schemas.openxmlformats.org/officeDocument/2006/relationships" type="pie" r:blip="">
                        <dgm:adjLst>
                          <dgm:adj idx="1" val="-150"/>
                          <dgm:adj idx="2" val="-90"/>
                        </dgm:adjLst>
                      </dgm:shape>
                    </dgm:if>
                    <dgm:if name="Name18" axis="followSib" ptType="node" func="cnt" op="equ" val="3">
                      <dgm:shape xmlns:r="http://schemas.openxmlformats.org/officeDocument/2006/relationships" type="pie" r:blip="">
                        <dgm:adjLst>
                          <dgm:adj idx="1" val="-135"/>
                          <dgm:adj idx="2" val="-90"/>
                        </dgm:adjLst>
                      </dgm:shape>
                    </dgm:if>
                    <dgm:if name="Name19" axis="followSib" ptType="node" func="cnt" op="equ" val="4">
                      <dgm:shape xmlns:r="http://schemas.openxmlformats.org/officeDocument/2006/relationships" type="pie" r:blip="">
                        <dgm:adjLst>
                          <dgm:adj idx="1" val="-126"/>
                          <dgm:adj idx="2" val="-90"/>
                        </dgm:adjLst>
                      </dgm:shape>
                    </dgm:if>
                    <dgm:if name="Name20" axis="followSib" ptType="node" func="cnt" op="equ" val="5">
                      <dgm:shape xmlns:r="http://schemas.openxmlformats.org/officeDocument/2006/relationships" type="pie" r:blip="">
                        <dgm:adjLst>
                          <dgm:adj idx="1" val="-120"/>
                          <dgm:adj idx="2" val="-90"/>
                        </dgm:adjLst>
                      </dgm:shape>
                    </dgm:if>
                    <dgm:else name="Name21">
                      <dgm:shape xmlns:r="http://schemas.openxmlformats.org/officeDocument/2006/relationships" type="pie" r:blip="">
                        <dgm:adjLst>
                          <dgm:adj idx="1" val="-115.7143"/>
                          <dgm:adj idx="2" val="-90"/>
                        </dgm:adjLst>
                      </dgm:shape>
                    </dgm:else>
                  </dgm:choose>
                </dgm:if>
                <dgm:if name="Name22" axis="precedSib" ptType="node" func="cnt" op="equ" val="1">
                  <dgm:choose name="Name23">
                    <dgm:if name="Name24" axis="followSib" ptType="node" func="cnt" op="equ" val="0">
                      <dgm:shape xmlns:r="http://schemas.openxmlformats.org/officeDocument/2006/relationships" type="pie" r:blip="">
                        <dgm:adjLst>
                          <dgm:adj idx="1" val="90"/>
                          <dgm:adj idx="2" val="-90"/>
                        </dgm:adjLst>
                      </dgm:shape>
                    </dgm:if>
                    <dgm:if name="Name25" axis="followSib" ptType="node" func="cnt" op="equ" val="1">
                      <dgm:shape xmlns:r="http://schemas.openxmlformats.org/officeDocument/2006/relationships" type="pie" r:blip="">
                        <dgm:adjLst>
                          <dgm:adj idx="1" val="150"/>
                          <dgm:adj idx="2" val="-90"/>
                        </dgm:adjLst>
                      </dgm:shape>
                    </dgm:if>
                    <dgm:if name="Name26" axis="followSib" ptType="node" func="cnt" op="equ" val="2">
                      <dgm:shape xmlns:r="http://schemas.openxmlformats.org/officeDocument/2006/relationships" type="pie" r:blip="">
                        <dgm:adjLst>
                          <dgm:adj idx="1" val="180"/>
                          <dgm:adj idx="2" val="-90"/>
                        </dgm:adjLst>
                      </dgm:shape>
                    </dgm:if>
                    <dgm:if name="Name27" axis="followSib" ptType="node" func="cnt" op="equ" val="3">
                      <dgm:shape xmlns:r="http://schemas.openxmlformats.org/officeDocument/2006/relationships" type="pie" r:blip="">
                        <dgm:adjLst>
                          <dgm:adj idx="1" val="-162"/>
                          <dgm:adj idx="2" val="-90"/>
                        </dgm:adjLst>
                      </dgm:shape>
                    </dgm:if>
                    <dgm:if name="Name28" axis="followSib" ptType="node" func="cnt" op="equ" val="4">
                      <dgm:shape xmlns:r="http://schemas.openxmlformats.org/officeDocument/2006/relationships" type="pie" r:blip="">
                        <dgm:adjLst>
                          <dgm:adj idx="1" val="-150"/>
                          <dgm:adj idx="2" val="-90"/>
                        </dgm:adjLst>
                      </dgm:shape>
                    </dgm:if>
                    <dgm:else name="Name29">
                      <dgm:shape xmlns:r="http://schemas.openxmlformats.org/officeDocument/2006/relationships" type="pie" r:blip="">
                        <dgm:adjLst>
                          <dgm:adj idx="1" val="-141.4286"/>
                          <dgm:adj idx="2" val="-90"/>
                        </dgm:adjLst>
                      </dgm:shape>
                    </dgm:else>
                  </dgm:choose>
                </dgm:if>
                <dgm:if name="Name30" axis="precedSib" ptType="node" func="cnt" op="equ" val="2">
                  <dgm:choose name="Name31">
                    <dgm:if name="Name32" axis="followSib" ptType="node" func="cnt" op="equ" val="0">
                      <dgm:shape xmlns:r="http://schemas.openxmlformats.org/officeDocument/2006/relationships" type="pie" r:blip="">
                        <dgm:adjLst>
                          <dgm:adj idx="1" val="90"/>
                          <dgm:adj idx="2" val="-90"/>
                        </dgm:adjLst>
                      </dgm:shape>
                    </dgm:if>
                    <dgm:if name="Name33" axis="followSib" ptType="node" func="cnt" op="equ" val="1">
                      <dgm:shape xmlns:r="http://schemas.openxmlformats.org/officeDocument/2006/relationships" type="pie" r:blip="">
                        <dgm:adjLst>
                          <dgm:adj idx="1" val="135"/>
                          <dgm:adj idx="2" val="-90"/>
                        </dgm:adjLst>
                      </dgm:shape>
                    </dgm:if>
                    <dgm:if name="Name34" axis="followSib" ptType="node" func="cnt" op="equ" val="2">
                      <dgm:shape xmlns:r="http://schemas.openxmlformats.org/officeDocument/2006/relationships" type="pie" r:blip="">
                        <dgm:adjLst>
                          <dgm:adj idx="1" val="162"/>
                          <dgm:adj idx="2" val="-90"/>
                        </dgm:adjLst>
                      </dgm:shape>
                    </dgm:if>
                    <dgm:if name="Name35" axis="followSib" ptType="node" func="cnt" op="equ" val="3">
                      <dgm:shape xmlns:r="http://schemas.openxmlformats.org/officeDocument/2006/relationships" type="pie" r:blip="">
                        <dgm:adjLst>
                          <dgm:adj idx="1" val="180"/>
                          <dgm:adj idx="2" val="-90"/>
                        </dgm:adjLst>
                      </dgm:shape>
                    </dgm:if>
                    <dgm:else name="Name36">
                      <dgm:shape xmlns:r="http://schemas.openxmlformats.org/officeDocument/2006/relationships" type="pie" r:blip="">
                        <dgm:adjLst>
                          <dgm:adj idx="1" val="-167.1429"/>
                          <dgm:adj idx="2" val="-90"/>
                        </dgm:adjLst>
                      </dgm:shape>
                    </dgm:else>
                  </dgm:choose>
                </dgm:if>
                <dgm:if name="Name37" axis="precedSib" ptType="node" func="cnt" op="equ" val="3">
                  <dgm:choose name="Name38">
                    <dgm:if name="Name39" axis="followSib" ptType="node" func="cnt" op="equ" val="0">
                      <dgm:shape xmlns:r="http://schemas.openxmlformats.org/officeDocument/2006/relationships" type="pie" r:blip="">
                        <dgm:adjLst>
                          <dgm:adj idx="1" val="90"/>
                          <dgm:adj idx="2" val="-90"/>
                        </dgm:adjLst>
                      </dgm:shape>
                    </dgm:if>
                    <dgm:if name="Name40" axis="followSib" ptType="node" func="cnt" op="equ" val="1">
                      <dgm:shape xmlns:r="http://schemas.openxmlformats.org/officeDocument/2006/relationships" type="pie" r:blip="">
                        <dgm:adjLst>
                          <dgm:adj idx="1" val="126"/>
                          <dgm:adj idx="2" val="-90"/>
                        </dgm:adjLst>
                      </dgm:shape>
                    </dgm:if>
                    <dgm:if name="Name41" axis="followSib" ptType="node" func="cnt" op="equ" val="2">
                      <dgm:shape xmlns:r="http://schemas.openxmlformats.org/officeDocument/2006/relationships" type="pie" r:blip="">
                        <dgm:adjLst>
                          <dgm:adj idx="1" val="150"/>
                          <dgm:adj idx="2" val="-90"/>
                        </dgm:adjLst>
                      </dgm:shape>
                    </dgm:if>
                    <dgm:else name="Name42">
                      <dgm:shape xmlns:r="http://schemas.openxmlformats.org/officeDocument/2006/relationships" type="pie" r:blip="">
                        <dgm:adjLst>
                          <dgm:adj idx="1" val="167.1429"/>
                          <dgm:adj idx="2" val="-90"/>
                        </dgm:adjLst>
                      </dgm:shape>
                    </dgm:else>
                  </dgm:choose>
                </dgm:if>
                <dgm:if name="Name43" axis="precedSib" ptType="node" func="cnt" op="equ" val="4">
                  <dgm:choose name="Name44">
                    <dgm:if name="Name45" axis="followSib" ptType="node" func="cnt" op="equ" val="0">
                      <dgm:shape xmlns:r="http://schemas.openxmlformats.org/officeDocument/2006/relationships" type="pie" r:blip="">
                        <dgm:adjLst>
                          <dgm:adj idx="1" val="90"/>
                          <dgm:adj idx="2" val="-90"/>
                        </dgm:adjLst>
                      </dgm:shape>
                    </dgm:if>
                    <dgm:if name="Name46" axis="followSib" ptType="node" func="cnt" op="equ" val="1">
                      <dgm:shape xmlns:r="http://schemas.openxmlformats.org/officeDocument/2006/relationships" type="pie" r:blip="">
                        <dgm:adjLst>
                          <dgm:adj idx="1" val="120"/>
                          <dgm:adj idx="2" val="-90"/>
                        </dgm:adjLst>
                      </dgm:shape>
                    </dgm:if>
                    <dgm:else name="Name47">
                      <dgm:shape xmlns:r="http://schemas.openxmlformats.org/officeDocument/2006/relationships" type="pie" r:blip="">
                        <dgm:adjLst>
                          <dgm:adj idx="1" val="141.4286"/>
                          <dgm:adj idx="2" val="-90"/>
                        </dgm:adjLst>
                      </dgm:shape>
                    </dgm:else>
                  </dgm:choose>
                </dgm:if>
                <dgm:if name="Name48" axis="precedSib" ptType="node" func="cnt" op="equ" val="5">
                  <dgm:choose name="Name49">
                    <dgm:if name="Name50" axis="followSib" ptType="node" func="cnt" op="equ" val="0">
                      <dgm:shape xmlns:r="http://schemas.openxmlformats.org/officeDocument/2006/relationships" type="pie" r:blip="">
                        <dgm:adjLst>
                          <dgm:adj idx="1" val="90"/>
                          <dgm:adj idx="2" val="-90"/>
                        </dgm:adjLst>
                      </dgm:shape>
                    </dgm:if>
                    <dgm:else name="Name51">
                      <dgm:shape xmlns:r="http://schemas.openxmlformats.org/officeDocument/2006/relationships" type="pie" r:blip="">
                        <dgm:adjLst>
                          <dgm:adj idx="1" val="115.7143"/>
                          <dgm:adj idx="2" val="-90"/>
                        </dgm:adjLst>
                      </dgm:shape>
                    </dgm:else>
                  </dgm:choose>
                </dgm:if>
                <dgm:else name="Name52">
                  <dgm:shape xmlns:r="http://schemas.openxmlformats.org/officeDocument/2006/relationships" type="pie" r:blip="">
                    <dgm:adjLst>
                      <dgm:adj idx="1" val="90"/>
                      <dgm:adj idx="2" val="-90"/>
                    </dgm:adjLst>
                  </dgm:shape>
                </dgm:else>
              </dgm:choose>
            </dgm:if>
            <dgm:else name="Name53">
              <dgm:choose name="Name54">
                <dgm:if name="Name55" axis="precedSib" ptType="node" func="cnt" op="equ" val="0">
                  <dgm:choose name="Name56">
                    <dgm:if name="Name57" axis="followSib" ptType="node" func="cnt" op="equ" val="0">
                      <dgm:shape xmlns:r="http://schemas.openxmlformats.org/officeDocument/2006/relationships" rot="180" type="pie" r:blip="">
                        <dgm:adjLst>
                          <dgm:adj idx="1" val="90"/>
                          <dgm:adj idx="2" val="-90"/>
                        </dgm:adjLst>
                      </dgm:shape>
                    </dgm:if>
                    <dgm:if name="Name58" axis="followSib" ptType="node" func="cnt" op="equ" val="1">
                      <dgm:shape xmlns:r="http://schemas.openxmlformats.org/officeDocument/2006/relationships" rot="180" type="pie" r:blip="">
                        <dgm:adjLst>
                          <dgm:adj idx="1" val="90"/>
                          <dgm:adj idx="2" val="180"/>
                        </dgm:adjLst>
                      </dgm:shape>
                    </dgm:if>
                    <dgm:if name="Name59" axis="followSib" ptType="node" func="cnt" op="equ" val="2">
                      <dgm:shape xmlns:r="http://schemas.openxmlformats.org/officeDocument/2006/relationships" rot="180" type="pie" r:blip="">
                        <dgm:adjLst>
                          <dgm:adj idx="1" val="90"/>
                          <dgm:adj idx="2" val="150"/>
                        </dgm:adjLst>
                      </dgm:shape>
                    </dgm:if>
                    <dgm:if name="Name60" axis="followSib" ptType="node" func="cnt" op="equ" val="3">
                      <dgm:shape xmlns:r="http://schemas.openxmlformats.org/officeDocument/2006/relationships" rot="180" type="pie" r:blip="">
                        <dgm:adjLst>
                          <dgm:adj idx="1" val="90"/>
                          <dgm:adj idx="2" val="135"/>
                        </dgm:adjLst>
                      </dgm:shape>
                    </dgm:if>
                    <dgm:if name="Name61" axis="followSib" ptType="node" func="cnt" op="equ" val="4">
                      <dgm:shape xmlns:r="http://schemas.openxmlformats.org/officeDocument/2006/relationships" rot="180" type="pie" r:blip="">
                        <dgm:adjLst>
                          <dgm:adj idx="1" val="90"/>
                          <dgm:adj idx="2" val="126"/>
                        </dgm:adjLst>
                      </dgm:shape>
                    </dgm:if>
                    <dgm:if name="Name62" axis="followSib" ptType="node" func="cnt" op="equ" val="5">
                      <dgm:shape xmlns:r="http://schemas.openxmlformats.org/officeDocument/2006/relationships" rot="180" type="pie" r:blip="">
                        <dgm:adjLst>
                          <dgm:adj idx="1" val="90"/>
                          <dgm:adj idx="2" val="120"/>
                        </dgm:adjLst>
                      </dgm:shape>
                    </dgm:if>
                    <dgm:else name="Name63">
                      <dgm:shape xmlns:r="http://schemas.openxmlformats.org/officeDocument/2006/relationships" rot="180" type="pie" r:blip="">
                        <dgm:adjLst>
                          <dgm:adj idx="1" val="90"/>
                          <dgm:adj idx="2" val="115.7143"/>
                        </dgm:adjLst>
                      </dgm:shape>
                    </dgm:else>
                  </dgm:choose>
                </dgm:if>
                <dgm:if name="Name64" axis="precedSib" ptType="node" func="cnt" op="equ" val="1">
                  <dgm:choose name="Name65">
                    <dgm:if name="Name66" axis="followSib" ptType="node" func="cnt" op="equ" val="0">
                      <dgm:shape xmlns:r="http://schemas.openxmlformats.org/officeDocument/2006/relationships" rot="180" type="pie" r:blip="">
                        <dgm:adjLst>
                          <dgm:adj idx="1" val="90"/>
                          <dgm:adj idx="2" val="-90"/>
                        </dgm:adjLst>
                      </dgm:shape>
                    </dgm:if>
                    <dgm:if name="Name67" axis="followSib" ptType="node" func="cnt" op="equ" val="1">
                      <dgm:shape xmlns:r="http://schemas.openxmlformats.org/officeDocument/2006/relationships" rot="180" type="pie" r:blip="">
                        <dgm:adjLst>
                          <dgm:adj idx="1" val="90"/>
                          <dgm:adj idx="2" val="-150"/>
                        </dgm:adjLst>
                      </dgm:shape>
                    </dgm:if>
                    <dgm:if name="Name68" axis="followSib" ptType="node" func="cnt" op="equ" val="2">
                      <dgm:shape xmlns:r="http://schemas.openxmlformats.org/officeDocument/2006/relationships" rot="180" type="pie" r:blip="">
                        <dgm:adjLst>
                          <dgm:adj idx="1" val="90"/>
                          <dgm:adj idx="2" val="180"/>
                        </dgm:adjLst>
                      </dgm:shape>
                    </dgm:if>
                    <dgm:if name="Name69" axis="followSib" ptType="node" func="cnt" op="equ" val="3">
                      <dgm:shape xmlns:r="http://schemas.openxmlformats.org/officeDocument/2006/relationships" rot="180" type="pie" r:blip="">
                        <dgm:adjLst>
                          <dgm:adj idx="1" val="90"/>
                          <dgm:adj idx="2" val="162"/>
                        </dgm:adjLst>
                      </dgm:shape>
                    </dgm:if>
                    <dgm:if name="Name70" axis="followSib" ptType="node" func="cnt" op="equ" val="4">
                      <dgm:shape xmlns:r="http://schemas.openxmlformats.org/officeDocument/2006/relationships" rot="180" type="pie" r:blip="">
                        <dgm:adjLst>
                          <dgm:adj idx="1" val="90"/>
                          <dgm:adj idx="2" val="150"/>
                        </dgm:adjLst>
                      </dgm:shape>
                    </dgm:if>
                    <dgm:else name="Name71">
                      <dgm:shape xmlns:r="http://schemas.openxmlformats.org/officeDocument/2006/relationships" rot="180" type="pie" r:blip="">
                        <dgm:adjLst>
                          <dgm:adj idx="1" val="90"/>
                          <dgm:adj idx="2" val="141.4286"/>
                        </dgm:adjLst>
                      </dgm:shape>
                    </dgm:else>
                  </dgm:choose>
                </dgm:if>
                <dgm:if name="Name72" axis="precedSib" ptType="node" func="cnt" op="equ" val="2">
                  <dgm:choose name="Name73">
                    <dgm:if name="Name74" axis="followSib" ptType="node" func="cnt" op="equ" val="0">
                      <dgm:shape xmlns:r="http://schemas.openxmlformats.org/officeDocument/2006/relationships" rot="180" type="pie" r:blip="">
                        <dgm:adjLst>
                          <dgm:adj idx="1" val="90"/>
                          <dgm:adj idx="2" val="-90"/>
                        </dgm:adjLst>
                      </dgm:shape>
                    </dgm:if>
                    <dgm:if name="Name75" axis="followSib" ptType="node" func="cnt" op="equ" val="1">
                      <dgm:shape xmlns:r="http://schemas.openxmlformats.org/officeDocument/2006/relationships" rot="180" type="pie" r:blip="">
                        <dgm:adjLst>
                          <dgm:adj idx="1" val="90"/>
                          <dgm:adj idx="2" val="-135"/>
                        </dgm:adjLst>
                      </dgm:shape>
                    </dgm:if>
                    <dgm:if name="Name76" axis="followSib" ptType="node" func="cnt" op="equ" val="2">
                      <dgm:shape xmlns:r="http://schemas.openxmlformats.org/officeDocument/2006/relationships" rot="180" type="pie" r:blip="">
                        <dgm:adjLst>
                          <dgm:adj idx="1" val="90"/>
                          <dgm:adj idx="2" val="-162"/>
                        </dgm:adjLst>
                      </dgm:shape>
                    </dgm:if>
                    <dgm:if name="Name77" axis="followSib" ptType="node" func="cnt" op="equ" val="3">
                      <dgm:shape xmlns:r="http://schemas.openxmlformats.org/officeDocument/2006/relationships" rot="180" type="pie" r:blip="">
                        <dgm:adjLst>
                          <dgm:adj idx="1" val="90"/>
                          <dgm:adj idx="2" val="180"/>
                        </dgm:adjLst>
                      </dgm:shape>
                    </dgm:if>
                    <dgm:else name="Name78">
                      <dgm:shape xmlns:r="http://schemas.openxmlformats.org/officeDocument/2006/relationships" rot="180" type="pie" r:blip="">
                        <dgm:adjLst>
                          <dgm:adj idx="1" val="90"/>
                          <dgm:adj idx="2" val="167.1429"/>
                        </dgm:adjLst>
                      </dgm:shape>
                    </dgm:else>
                  </dgm:choose>
                </dgm:if>
                <dgm:if name="Name79" axis="precedSib" ptType="node" func="cnt" op="equ" val="3">
                  <dgm:choose name="Name80">
                    <dgm:if name="Name81" axis="followSib" ptType="node" func="cnt" op="equ" val="0">
                      <dgm:shape xmlns:r="http://schemas.openxmlformats.org/officeDocument/2006/relationships" rot="180" type="pie" r:blip="">
                        <dgm:adjLst>
                          <dgm:adj idx="1" val="90"/>
                          <dgm:adj idx="2" val="-90"/>
                        </dgm:adjLst>
                      </dgm:shape>
                    </dgm:if>
                    <dgm:if name="Name82" axis="followSib" ptType="node" func="cnt" op="equ" val="1">
                      <dgm:shape xmlns:r="http://schemas.openxmlformats.org/officeDocument/2006/relationships" rot="180" type="pie" r:blip="">
                        <dgm:adjLst>
                          <dgm:adj idx="1" val="90"/>
                          <dgm:adj idx="2" val="-126"/>
                        </dgm:adjLst>
                      </dgm:shape>
                    </dgm:if>
                    <dgm:if name="Name83" axis="followSib" ptType="node" func="cnt" op="equ" val="2">
                      <dgm:shape xmlns:r="http://schemas.openxmlformats.org/officeDocument/2006/relationships" rot="180" type="pie" r:blip="">
                        <dgm:adjLst>
                          <dgm:adj idx="1" val="90"/>
                          <dgm:adj idx="2" val="-150"/>
                        </dgm:adjLst>
                      </dgm:shape>
                    </dgm:if>
                    <dgm:else name="Name84">
                      <dgm:shape xmlns:r="http://schemas.openxmlformats.org/officeDocument/2006/relationships" rot="180" type="pie" r:blip="">
                        <dgm:adjLst>
                          <dgm:adj idx="1" val="90"/>
                          <dgm:adj idx="2" val="-167.1429"/>
                        </dgm:adjLst>
                      </dgm:shape>
                    </dgm:else>
                  </dgm:choose>
                </dgm:if>
                <dgm:if name="Name85" axis="precedSib" ptType="node" func="cnt" op="equ" val="4">
                  <dgm:choose name="Name86">
                    <dgm:if name="Name87" axis="followSib" ptType="node" func="cnt" op="equ" val="0">
                      <dgm:shape xmlns:r="http://schemas.openxmlformats.org/officeDocument/2006/relationships" rot="180" type="pie" r:blip="">
                        <dgm:adjLst>
                          <dgm:adj idx="1" val="90"/>
                          <dgm:adj idx="2" val="-90"/>
                        </dgm:adjLst>
                      </dgm:shape>
                    </dgm:if>
                    <dgm:if name="Name88" axis="followSib" ptType="node" func="cnt" op="equ" val="1">
                      <dgm:shape xmlns:r="http://schemas.openxmlformats.org/officeDocument/2006/relationships" rot="180" type="pie" r:blip="">
                        <dgm:adjLst>
                          <dgm:adj idx="1" val="90"/>
                          <dgm:adj idx="2" val="-120"/>
                        </dgm:adjLst>
                      </dgm:shape>
                    </dgm:if>
                    <dgm:else name="Name89">
                      <dgm:shape xmlns:r="http://schemas.openxmlformats.org/officeDocument/2006/relationships" rot="180" type="pie" r:blip="">
                        <dgm:adjLst>
                          <dgm:adj idx="1" val="90"/>
                          <dgm:adj idx="2" val="-141.4286"/>
                        </dgm:adjLst>
                      </dgm:shape>
                    </dgm:else>
                  </dgm:choose>
                </dgm:if>
                <dgm:if name="Name90" axis="precedSib" ptType="node" func="cnt" op="equ" val="5">
                  <dgm:choose name="Name91">
                    <dgm:if name="Name92" axis="followSib" ptType="node" func="cnt" op="equ" val="0">
                      <dgm:shape xmlns:r="http://schemas.openxmlformats.org/officeDocument/2006/relationships" rot="180" type="pie" r:blip="">
                        <dgm:adjLst>
                          <dgm:adj idx="1" val="90"/>
                          <dgm:adj idx="2" val="-90"/>
                        </dgm:adjLst>
                      </dgm:shape>
                    </dgm:if>
                    <dgm:else name="Name93">
                      <dgm:shape xmlns:r="http://schemas.openxmlformats.org/officeDocument/2006/relationships" rot="180" type="pie" r:blip="">
                        <dgm:adjLst>
                          <dgm:adj idx="1" val="90"/>
                          <dgm:adj idx="2" val="-115.7143"/>
                        </dgm:adjLst>
                      </dgm:shape>
                    </dgm:else>
                  </dgm:choose>
                </dgm:if>
                <dgm:else name="Name94">
                  <dgm:shape xmlns:r="http://schemas.openxmlformats.org/officeDocument/2006/relationships" rot="180" type="pie" r:blip="">
                    <dgm:adjLst>
                      <dgm:adj idx="1" val="90"/>
                      <dgm:adj idx="2" val="-90"/>
                    </dgm:adjLst>
                  </dgm:shape>
                </dgm:else>
              </dgm:choose>
            </dgm:else>
          </dgm:choose>
          <dgm:presOf/>
        </dgm:layoutNode>
        <dgm:layoutNode name="Parent" styleLbl="revTx">
          <dgm:varLst>
            <dgm:chMax val="1"/>
            <dgm:chPref val="1"/>
            <dgm:bulletEnabled val="1"/>
          </dgm:varLst>
          <dgm:choose name="Name95">
            <dgm:if name="Name96" func="var" arg="dir" op="equ" val="norm">
              <dgm:alg type="tx">
                <dgm:param type="parTxLTRAlign" val="r"/>
                <dgm:param type="parTxRTLAlign" val="r"/>
                <dgm:param type="shpTxLTRAlignCh" val="r"/>
                <dgm:param type="shpTxRTLAlignCh" val="r"/>
                <dgm:param type="txAnchorVert" val="b"/>
                <dgm:param type="autoTxRot" val="grav"/>
              </dgm:alg>
            </dgm:if>
            <dgm:else name="Name97">
              <dgm:alg type="tx">
                <dgm:param type="parTxLTRAlign" val="l"/>
                <dgm:param type="parTxRTLAlign" val="l"/>
                <dgm:param type="shpTxLTRAlignCh" val="l"/>
                <dgm:param type="shpTxRTLAlignCh" val="l"/>
                <dgm:param type="txAnchorVert" val="b"/>
                <dgm:param type="autoTxRot" val="grav"/>
              </dgm:alg>
            </dgm:else>
          </dgm:choose>
          <dgm:choose name="Name98">
            <dgm:if name="Name99" func="var" arg="dir" op="equ" val="norm">
              <dgm:shape xmlns:r="http://schemas.openxmlformats.org/officeDocument/2006/relationships" rot="-90" type="rect" r:blip="">
                <dgm:adjLst/>
              </dgm:shape>
            </dgm:if>
            <dgm:else name="Name100">
              <dgm:shape xmlns:r="http://schemas.openxmlformats.org/officeDocument/2006/relationships" rot="90" type="rect" r:blip="">
                <dgm:adjLst/>
              </dgm:shape>
            </dgm:else>
          </dgm:choose>
          <dgm:presOf axis="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layoutNode>
      <dgm:choose name="Name101">
        <dgm:if name="Name102" axis="ch" ptType="node" func="cnt" op="gte" val="1">
          <dgm:forEach name="negSibTransForEach" axis="ch" ptType="sibTrans" hideLastTrans="0" cnt="1">
            <dgm:layoutNode name="negSibTrans">
              <dgm:alg type="sp"/>
              <dgm:shape xmlns:r="http://schemas.openxmlformats.org/officeDocument/2006/relationships" r:blip="">
                <dgm:adjLst/>
              </dgm:shape>
            </dgm:layoutNode>
          </dgm:forEach>
          <dgm:layoutNode name="composite">
            <dgm:alg type="composite">
              <dgm:param type="ar" val="0.5"/>
            </dgm:alg>
            <dgm:shape xmlns:r="http://schemas.openxmlformats.org/officeDocument/2006/relationships" r:blip="">
              <dgm:adjLst/>
            </dgm:shape>
            <dgm:choose name="Name103">
              <dgm:if name="Name104" func="var" arg="dir" op="equ" val="norm">
                <dgm:constrLst>
                  <dgm:constr type="l" for="ch" forName="Child" refType="w" fact="0"/>
                  <dgm:constr type="t" for="ch" forName="Child" refType="h" fact="0"/>
                  <dgm:constr type="w" for="ch" forName="Child" refType="w"/>
                  <dgm:constr type="h" for="ch" forName="Child" refType="h"/>
                </dgm:constrLst>
              </dgm:if>
              <dgm:else name="Name105">
                <dgm:constrLst>
                  <dgm:constr type="r" for="ch" forName="Child" refType="w"/>
                  <dgm:constr type="t" for="ch" forName="Child" refType="h" fact="0"/>
                  <dgm:constr type="w" for="ch" forName="Child" refType="w"/>
                  <dgm:constr type="h" for="ch" forName="Child" refType="h"/>
                </dgm:constrLst>
              </dgm:else>
            </dgm:choose>
            <dgm:ruleLst/>
            <dgm:layoutNode name="Child" styleLbl="revTx">
              <dgm:varLst>
                <dgm:chMax val="0"/>
                <dgm:chPref val="0"/>
                <dgm:bulletEnabled val="1"/>
              </dgm:varLst>
              <dgm:choose name="Name106">
                <dgm:if name="Name107" func="var" arg="dir" op="equ" val="norm">
                  <dgm:alg type="tx">
                    <dgm:param type="parTxLTRAlign" val="l"/>
                    <dgm:param type="parTxRTLAlign" val="r"/>
                    <dgm:param type="txAnchorVert" val="t"/>
                  </dgm:alg>
                </dgm:if>
                <dgm:else name="Name108">
                  <dgm:alg type="tx">
                    <dgm:param type="parTxLTRAlign" val="r"/>
                    <dgm:param type="parTxRTLAlign" val="l"/>
                    <dgm:param type="txAnchorVert" val="t"/>
                  </dgm:alg>
                </dgm:else>
              </dgm:choose>
              <dgm:shape xmlns:r="http://schemas.openxmlformats.org/officeDocument/2006/relationships" type="rect" r:blip="">
                <dgm:adjLst/>
              </dgm:shape>
              <dgm:presOf axis="des"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if>
        <dgm:else name="Name109"/>
      </dgm:choose>
    </dgm:forEach>
  </dgm:layoutNode>
</dgm:layoutDef>
</file>

<file path=ppt/diagrams/layout2.xml><?xml version="1.0" encoding="utf-8"?>
<dgm:layoutDef xmlns:dgm="http://schemas.openxmlformats.org/drawingml/2006/diagram" xmlns:a="http://schemas.openxmlformats.org/drawingml/2006/main" uniqueId="urn:microsoft.com/office/officeart/2009/3/layout/PieProcess">
  <dgm:title val=""/>
  <dgm:desc val=""/>
  <dgm:catLst>
    <dgm:cat type="list" pri="8600"/>
    <dgm:cat type="process" pri="4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One val="branch"/>
      <dgm:animLvl val="lvl"/>
    </dgm:varLst>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constrLst>
      <dgm:constr type="primFontSz" for="des" forName="Parent" val="65"/>
      <dgm:constr type="primFontSz" for="des" forName="Child" refType="primFontSz" refFor="des" refForName="Parent" op="lte"/>
      <dgm:constr type="w" for="ch" forName="composite" refType="w"/>
      <dgm:constr type="h" for="ch" forName="composite" refType="h"/>
      <dgm:constr type="w" for="ch" forName="ParentComposite" refType="w" fact="0.5"/>
      <dgm:constr type="h" for="ch" forName="ParentComposite" refType="h"/>
      <dgm:constr type="w" for="ch" forName="negSibTrans" refType="h" refFor="ch" refForName="composite" fact="-0.075"/>
      <dgm:constr type="w" for="ch" forName="sibTrans" refType="w" refFor="ch" refForName="composite" fact="0.0425"/>
    </dgm:constrLst>
    <dgm:forEach name="nodesForEach" axis="ch" ptType="node" cnt="7">
      <dgm:layoutNode name="ParentComposite">
        <dgm:alg type="composite">
          <dgm:param type="ar" val="0.25"/>
        </dgm:alg>
        <dgm:shape xmlns:r="http://schemas.openxmlformats.org/officeDocument/2006/relationships" r:blip="">
          <dgm:adjLst/>
        </dgm:shape>
        <dgm:choose name="Name4">
          <dgm:if name="Name5" func="var" arg="dir" op="equ" val="norm">
            <dgm:constrLst>
              <dgm:constr type="l" for="ch" forName="Parent" refType="w" fact="0"/>
              <dgm:constr type="t" for="ch" forName="Parent" refType="h" fact="0.275"/>
              <dgm:constr type="w" for="ch" forName="Parent" refType="w" fact="0.6"/>
              <dgm:constr type="h" for="ch" forName="Parent" refType="h" fact="0.725"/>
              <dgm:constr type="l" for="ch" forName="Chord" refType="w" fact="0"/>
              <dgm:constr type="t" for="ch" forName="Chord" refType="h" fact="0"/>
              <dgm:constr type="w" for="ch" forName="Chord" refType="w"/>
              <dgm:constr type="h" for="ch" forName="Chord" refType="h" fact="0.25"/>
              <dgm:constr type="l" for="ch" forName="Pie" refType="w" fact="0.1"/>
              <dgm:constr type="t" for="ch" forName="Pie" refType="h" fact="0.025"/>
              <dgm:constr type="w" for="ch" forName="Pie" refType="w" fact="0.8"/>
              <dgm:constr type="h" for="ch" forName="Pie" refType="h" fact="0.2"/>
            </dgm:constrLst>
          </dgm:if>
          <dgm:else name="Name6">
            <dgm:constrLst>
              <dgm:constr type="r" for="ch" forName="Parent" refType="w"/>
              <dgm:constr type="t" for="ch" forName="Parent" refType="h" fact="0.275"/>
              <dgm:constr type="w" for="ch" forName="Parent" refType="w" fact="0.6"/>
              <dgm:constr type="h" for="ch" forName="Parent" refType="h" fact="0.725"/>
              <dgm:constr type="r" for="ch" forName="Chord" refType="w"/>
              <dgm:constr type="t" for="ch" forName="Chord" refType="h" fact="0"/>
              <dgm:constr type="w" for="ch" forName="Chord" refType="w"/>
              <dgm:constr type="h" for="ch" forName="Chord" refType="h" fact="0.25"/>
              <dgm:constr type="r" for="ch" forName="Pie" refType="w" fact="0.9"/>
              <dgm:constr type="t" for="ch" forName="Pie" refType="h" fact="0.025"/>
              <dgm:constr type="w" for="ch" forName="Pie" refType="w" fact="0.8"/>
              <dgm:constr type="h" for="ch" forName="Pie" refType="h" fact="0.2"/>
            </dgm:constrLst>
          </dgm:else>
        </dgm:choose>
        <dgm:layoutNode name="Chord" styleLbl="bgShp">
          <dgm:alg type="sp"/>
          <dgm:choose name="Name7">
            <dgm:if name="Name8" func="var" arg="dir" op="equ" val="norm">
              <dgm:shape xmlns:r="http://schemas.openxmlformats.org/officeDocument/2006/relationships" type="chord" r:blip="">
                <dgm:adjLst>
                  <dgm:adj idx="1" val="80"/>
                  <dgm:adj idx="2" val="-80"/>
                </dgm:adjLst>
              </dgm:shape>
            </dgm:if>
            <dgm:else name="Name9">
              <dgm:shape xmlns:r="http://schemas.openxmlformats.org/officeDocument/2006/relationships" rot="180" type="chord" r:blip="">
                <dgm:adjLst>
                  <dgm:adj idx="1" val="80"/>
                  <dgm:adj idx="2" val="-80"/>
                </dgm:adjLst>
              </dgm:shape>
            </dgm:else>
          </dgm:choose>
          <dgm:presOf/>
        </dgm:layoutNode>
        <dgm:layoutNode name="Pie" styleLbl="alignNode1">
          <dgm:alg type="sp"/>
          <dgm:choose name="Name10">
            <dgm:if name="Name11" func="var" arg="dir" op="equ" val="norm">
              <dgm:choose name="Name12">
                <dgm:if name="Name13" axis="precedSib" ptType="node" func="cnt" op="equ" val="0">
                  <dgm:choose name="Name14">
                    <dgm:if name="Name15" axis="followSib" ptType="node" func="cnt" op="equ" val="0">
                      <dgm:shape xmlns:r="http://schemas.openxmlformats.org/officeDocument/2006/relationships" type="pie" r:blip="">
                        <dgm:adjLst>
                          <dgm:adj idx="1" val="90"/>
                          <dgm:adj idx="2" val="-90"/>
                        </dgm:adjLst>
                      </dgm:shape>
                    </dgm:if>
                    <dgm:if name="Name16" axis="followSib" ptType="node" func="cnt" op="equ" val="1">
                      <dgm:shape xmlns:r="http://schemas.openxmlformats.org/officeDocument/2006/relationships" type="pie" r:blip="">
                        <dgm:adjLst>
                          <dgm:adj idx="1" val="180"/>
                          <dgm:adj idx="2" val="-90"/>
                        </dgm:adjLst>
                      </dgm:shape>
                    </dgm:if>
                    <dgm:if name="Name17" axis="followSib" ptType="node" func="cnt" op="equ" val="2">
                      <dgm:shape xmlns:r="http://schemas.openxmlformats.org/officeDocument/2006/relationships" type="pie" r:blip="">
                        <dgm:adjLst>
                          <dgm:adj idx="1" val="-150"/>
                          <dgm:adj idx="2" val="-90"/>
                        </dgm:adjLst>
                      </dgm:shape>
                    </dgm:if>
                    <dgm:if name="Name18" axis="followSib" ptType="node" func="cnt" op="equ" val="3">
                      <dgm:shape xmlns:r="http://schemas.openxmlformats.org/officeDocument/2006/relationships" type="pie" r:blip="">
                        <dgm:adjLst>
                          <dgm:adj idx="1" val="-135"/>
                          <dgm:adj idx="2" val="-90"/>
                        </dgm:adjLst>
                      </dgm:shape>
                    </dgm:if>
                    <dgm:if name="Name19" axis="followSib" ptType="node" func="cnt" op="equ" val="4">
                      <dgm:shape xmlns:r="http://schemas.openxmlformats.org/officeDocument/2006/relationships" type="pie" r:blip="">
                        <dgm:adjLst>
                          <dgm:adj idx="1" val="-126"/>
                          <dgm:adj idx="2" val="-90"/>
                        </dgm:adjLst>
                      </dgm:shape>
                    </dgm:if>
                    <dgm:if name="Name20" axis="followSib" ptType="node" func="cnt" op="equ" val="5">
                      <dgm:shape xmlns:r="http://schemas.openxmlformats.org/officeDocument/2006/relationships" type="pie" r:blip="">
                        <dgm:adjLst>
                          <dgm:adj idx="1" val="-120"/>
                          <dgm:adj idx="2" val="-90"/>
                        </dgm:adjLst>
                      </dgm:shape>
                    </dgm:if>
                    <dgm:else name="Name21">
                      <dgm:shape xmlns:r="http://schemas.openxmlformats.org/officeDocument/2006/relationships" type="pie" r:blip="">
                        <dgm:adjLst>
                          <dgm:adj idx="1" val="-115.7143"/>
                          <dgm:adj idx="2" val="-90"/>
                        </dgm:adjLst>
                      </dgm:shape>
                    </dgm:else>
                  </dgm:choose>
                </dgm:if>
                <dgm:if name="Name22" axis="precedSib" ptType="node" func="cnt" op="equ" val="1">
                  <dgm:choose name="Name23">
                    <dgm:if name="Name24" axis="followSib" ptType="node" func="cnt" op="equ" val="0">
                      <dgm:shape xmlns:r="http://schemas.openxmlformats.org/officeDocument/2006/relationships" type="pie" r:blip="">
                        <dgm:adjLst>
                          <dgm:adj idx="1" val="90"/>
                          <dgm:adj idx="2" val="-90"/>
                        </dgm:adjLst>
                      </dgm:shape>
                    </dgm:if>
                    <dgm:if name="Name25" axis="followSib" ptType="node" func="cnt" op="equ" val="1">
                      <dgm:shape xmlns:r="http://schemas.openxmlformats.org/officeDocument/2006/relationships" type="pie" r:blip="">
                        <dgm:adjLst>
                          <dgm:adj idx="1" val="150"/>
                          <dgm:adj idx="2" val="-90"/>
                        </dgm:adjLst>
                      </dgm:shape>
                    </dgm:if>
                    <dgm:if name="Name26" axis="followSib" ptType="node" func="cnt" op="equ" val="2">
                      <dgm:shape xmlns:r="http://schemas.openxmlformats.org/officeDocument/2006/relationships" type="pie" r:blip="">
                        <dgm:adjLst>
                          <dgm:adj idx="1" val="180"/>
                          <dgm:adj idx="2" val="-90"/>
                        </dgm:adjLst>
                      </dgm:shape>
                    </dgm:if>
                    <dgm:if name="Name27" axis="followSib" ptType="node" func="cnt" op="equ" val="3">
                      <dgm:shape xmlns:r="http://schemas.openxmlformats.org/officeDocument/2006/relationships" type="pie" r:blip="">
                        <dgm:adjLst>
                          <dgm:adj idx="1" val="-162"/>
                          <dgm:adj idx="2" val="-90"/>
                        </dgm:adjLst>
                      </dgm:shape>
                    </dgm:if>
                    <dgm:if name="Name28" axis="followSib" ptType="node" func="cnt" op="equ" val="4">
                      <dgm:shape xmlns:r="http://schemas.openxmlformats.org/officeDocument/2006/relationships" type="pie" r:blip="">
                        <dgm:adjLst>
                          <dgm:adj idx="1" val="-150"/>
                          <dgm:adj idx="2" val="-90"/>
                        </dgm:adjLst>
                      </dgm:shape>
                    </dgm:if>
                    <dgm:else name="Name29">
                      <dgm:shape xmlns:r="http://schemas.openxmlformats.org/officeDocument/2006/relationships" type="pie" r:blip="">
                        <dgm:adjLst>
                          <dgm:adj idx="1" val="-141.4286"/>
                          <dgm:adj idx="2" val="-90"/>
                        </dgm:adjLst>
                      </dgm:shape>
                    </dgm:else>
                  </dgm:choose>
                </dgm:if>
                <dgm:if name="Name30" axis="precedSib" ptType="node" func="cnt" op="equ" val="2">
                  <dgm:choose name="Name31">
                    <dgm:if name="Name32" axis="followSib" ptType="node" func="cnt" op="equ" val="0">
                      <dgm:shape xmlns:r="http://schemas.openxmlformats.org/officeDocument/2006/relationships" type="pie" r:blip="">
                        <dgm:adjLst>
                          <dgm:adj idx="1" val="90"/>
                          <dgm:adj idx="2" val="-90"/>
                        </dgm:adjLst>
                      </dgm:shape>
                    </dgm:if>
                    <dgm:if name="Name33" axis="followSib" ptType="node" func="cnt" op="equ" val="1">
                      <dgm:shape xmlns:r="http://schemas.openxmlformats.org/officeDocument/2006/relationships" type="pie" r:blip="">
                        <dgm:adjLst>
                          <dgm:adj idx="1" val="135"/>
                          <dgm:adj idx="2" val="-90"/>
                        </dgm:adjLst>
                      </dgm:shape>
                    </dgm:if>
                    <dgm:if name="Name34" axis="followSib" ptType="node" func="cnt" op="equ" val="2">
                      <dgm:shape xmlns:r="http://schemas.openxmlformats.org/officeDocument/2006/relationships" type="pie" r:blip="">
                        <dgm:adjLst>
                          <dgm:adj idx="1" val="162"/>
                          <dgm:adj idx="2" val="-90"/>
                        </dgm:adjLst>
                      </dgm:shape>
                    </dgm:if>
                    <dgm:if name="Name35" axis="followSib" ptType="node" func="cnt" op="equ" val="3">
                      <dgm:shape xmlns:r="http://schemas.openxmlformats.org/officeDocument/2006/relationships" type="pie" r:blip="">
                        <dgm:adjLst>
                          <dgm:adj idx="1" val="180"/>
                          <dgm:adj idx="2" val="-90"/>
                        </dgm:adjLst>
                      </dgm:shape>
                    </dgm:if>
                    <dgm:else name="Name36">
                      <dgm:shape xmlns:r="http://schemas.openxmlformats.org/officeDocument/2006/relationships" type="pie" r:blip="">
                        <dgm:adjLst>
                          <dgm:adj idx="1" val="-167.1429"/>
                          <dgm:adj idx="2" val="-90"/>
                        </dgm:adjLst>
                      </dgm:shape>
                    </dgm:else>
                  </dgm:choose>
                </dgm:if>
                <dgm:if name="Name37" axis="precedSib" ptType="node" func="cnt" op="equ" val="3">
                  <dgm:choose name="Name38">
                    <dgm:if name="Name39" axis="followSib" ptType="node" func="cnt" op="equ" val="0">
                      <dgm:shape xmlns:r="http://schemas.openxmlformats.org/officeDocument/2006/relationships" type="pie" r:blip="">
                        <dgm:adjLst>
                          <dgm:adj idx="1" val="90"/>
                          <dgm:adj idx="2" val="-90"/>
                        </dgm:adjLst>
                      </dgm:shape>
                    </dgm:if>
                    <dgm:if name="Name40" axis="followSib" ptType="node" func="cnt" op="equ" val="1">
                      <dgm:shape xmlns:r="http://schemas.openxmlformats.org/officeDocument/2006/relationships" type="pie" r:blip="">
                        <dgm:adjLst>
                          <dgm:adj idx="1" val="126"/>
                          <dgm:adj idx="2" val="-90"/>
                        </dgm:adjLst>
                      </dgm:shape>
                    </dgm:if>
                    <dgm:if name="Name41" axis="followSib" ptType="node" func="cnt" op="equ" val="2">
                      <dgm:shape xmlns:r="http://schemas.openxmlformats.org/officeDocument/2006/relationships" type="pie" r:blip="">
                        <dgm:adjLst>
                          <dgm:adj idx="1" val="150"/>
                          <dgm:adj idx="2" val="-90"/>
                        </dgm:adjLst>
                      </dgm:shape>
                    </dgm:if>
                    <dgm:else name="Name42">
                      <dgm:shape xmlns:r="http://schemas.openxmlformats.org/officeDocument/2006/relationships" type="pie" r:blip="">
                        <dgm:adjLst>
                          <dgm:adj idx="1" val="167.1429"/>
                          <dgm:adj idx="2" val="-90"/>
                        </dgm:adjLst>
                      </dgm:shape>
                    </dgm:else>
                  </dgm:choose>
                </dgm:if>
                <dgm:if name="Name43" axis="precedSib" ptType="node" func="cnt" op="equ" val="4">
                  <dgm:choose name="Name44">
                    <dgm:if name="Name45" axis="followSib" ptType="node" func="cnt" op="equ" val="0">
                      <dgm:shape xmlns:r="http://schemas.openxmlformats.org/officeDocument/2006/relationships" type="pie" r:blip="">
                        <dgm:adjLst>
                          <dgm:adj idx="1" val="90"/>
                          <dgm:adj idx="2" val="-90"/>
                        </dgm:adjLst>
                      </dgm:shape>
                    </dgm:if>
                    <dgm:if name="Name46" axis="followSib" ptType="node" func="cnt" op="equ" val="1">
                      <dgm:shape xmlns:r="http://schemas.openxmlformats.org/officeDocument/2006/relationships" type="pie" r:blip="">
                        <dgm:adjLst>
                          <dgm:adj idx="1" val="120"/>
                          <dgm:adj idx="2" val="-90"/>
                        </dgm:adjLst>
                      </dgm:shape>
                    </dgm:if>
                    <dgm:else name="Name47">
                      <dgm:shape xmlns:r="http://schemas.openxmlformats.org/officeDocument/2006/relationships" type="pie" r:blip="">
                        <dgm:adjLst>
                          <dgm:adj idx="1" val="141.4286"/>
                          <dgm:adj idx="2" val="-90"/>
                        </dgm:adjLst>
                      </dgm:shape>
                    </dgm:else>
                  </dgm:choose>
                </dgm:if>
                <dgm:if name="Name48" axis="precedSib" ptType="node" func="cnt" op="equ" val="5">
                  <dgm:choose name="Name49">
                    <dgm:if name="Name50" axis="followSib" ptType="node" func="cnt" op="equ" val="0">
                      <dgm:shape xmlns:r="http://schemas.openxmlformats.org/officeDocument/2006/relationships" type="pie" r:blip="">
                        <dgm:adjLst>
                          <dgm:adj idx="1" val="90"/>
                          <dgm:adj idx="2" val="-90"/>
                        </dgm:adjLst>
                      </dgm:shape>
                    </dgm:if>
                    <dgm:else name="Name51">
                      <dgm:shape xmlns:r="http://schemas.openxmlformats.org/officeDocument/2006/relationships" type="pie" r:blip="">
                        <dgm:adjLst>
                          <dgm:adj idx="1" val="115.7143"/>
                          <dgm:adj idx="2" val="-90"/>
                        </dgm:adjLst>
                      </dgm:shape>
                    </dgm:else>
                  </dgm:choose>
                </dgm:if>
                <dgm:else name="Name52">
                  <dgm:shape xmlns:r="http://schemas.openxmlformats.org/officeDocument/2006/relationships" type="pie" r:blip="">
                    <dgm:adjLst>
                      <dgm:adj idx="1" val="90"/>
                      <dgm:adj idx="2" val="-90"/>
                    </dgm:adjLst>
                  </dgm:shape>
                </dgm:else>
              </dgm:choose>
            </dgm:if>
            <dgm:else name="Name53">
              <dgm:choose name="Name54">
                <dgm:if name="Name55" axis="precedSib" ptType="node" func="cnt" op="equ" val="0">
                  <dgm:choose name="Name56">
                    <dgm:if name="Name57" axis="followSib" ptType="node" func="cnt" op="equ" val="0">
                      <dgm:shape xmlns:r="http://schemas.openxmlformats.org/officeDocument/2006/relationships" rot="180" type="pie" r:blip="">
                        <dgm:adjLst>
                          <dgm:adj idx="1" val="90"/>
                          <dgm:adj idx="2" val="-90"/>
                        </dgm:adjLst>
                      </dgm:shape>
                    </dgm:if>
                    <dgm:if name="Name58" axis="followSib" ptType="node" func="cnt" op="equ" val="1">
                      <dgm:shape xmlns:r="http://schemas.openxmlformats.org/officeDocument/2006/relationships" rot="180" type="pie" r:blip="">
                        <dgm:adjLst>
                          <dgm:adj idx="1" val="90"/>
                          <dgm:adj idx="2" val="180"/>
                        </dgm:adjLst>
                      </dgm:shape>
                    </dgm:if>
                    <dgm:if name="Name59" axis="followSib" ptType="node" func="cnt" op="equ" val="2">
                      <dgm:shape xmlns:r="http://schemas.openxmlformats.org/officeDocument/2006/relationships" rot="180" type="pie" r:blip="">
                        <dgm:adjLst>
                          <dgm:adj idx="1" val="90"/>
                          <dgm:adj idx="2" val="150"/>
                        </dgm:adjLst>
                      </dgm:shape>
                    </dgm:if>
                    <dgm:if name="Name60" axis="followSib" ptType="node" func="cnt" op="equ" val="3">
                      <dgm:shape xmlns:r="http://schemas.openxmlformats.org/officeDocument/2006/relationships" rot="180" type="pie" r:blip="">
                        <dgm:adjLst>
                          <dgm:adj idx="1" val="90"/>
                          <dgm:adj idx="2" val="135"/>
                        </dgm:adjLst>
                      </dgm:shape>
                    </dgm:if>
                    <dgm:if name="Name61" axis="followSib" ptType="node" func="cnt" op="equ" val="4">
                      <dgm:shape xmlns:r="http://schemas.openxmlformats.org/officeDocument/2006/relationships" rot="180" type="pie" r:blip="">
                        <dgm:adjLst>
                          <dgm:adj idx="1" val="90"/>
                          <dgm:adj idx="2" val="126"/>
                        </dgm:adjLst>
                      </dgm:shape>
                    </dgm:if>
                    <dgm:if name="Name62" axis="followSib" ptType="node" func="cnt" op="equ" val="5">
                      <dgm:shape xmlns:r="http://schemas.openxmlformats.org/officeDocument/2006/relationships" rot="180" type="pie" r:blip="">
                        <dgm:adjLst>
                          <dgm:adj idx="1" val="90"/>
                          <dgm:adj idx="2" val="120"/>
                        </dgm:adjLst>
                      </dgm:shape>
                    </dgm:if>
                    <dgm:else name="Name63">
                      <dgm:shape xmlns:r="http://schemas.openxmlformats.org/officeDocument/2006/relationships" rot="180" type="pie" r:blip="">
                        <dgm:adjLst>
                          <dgm:adj idx="1" val="90"/>
                          <dgm:adj idx="2" val="115.7143"/>
                        </dgm:adjLst>
                      </dgm:shape>
                    </dgm:else>
                  </dgm:choose>
                </dgm:if>
                <dgm:if name="Name64" axis="precedSib" ptType="node" func="cnt" op="equ" val="1">
                  <dgm:choose name="Name65">
                    <dgm:if name="Name66" axis="followSib" ptType="node" func="cnt" op="equ" val="0">
                      <dgm:shape xmlns:r="http://schemas.openxmlformats.org/officeDocument/2006/relationships" rot="180" type="pie" r:blip="">
                        <dgm:adjLst>
                          <dgm:adj idx="1" val="90"/>
                          <dgm:adj idx="2" val="-90"/>
                        </dgm:adjLst>
                      </dgm:shape>
                    </dgm:if>
                    <dgm:if name="Name67" axis="followSib" ptType="node" func="cnt" op="equ" val="1">
                      <dgm:shape xmlns:r="http://schemas.openxmlformats.org/officeDocument/2006/relationships" rot="180" type="pie" r:blip="">
                        <dgm:adjLst>
                          <dgm:adj idx="1" val="90"/>
                          <dgm:adj idx="2" val="-150"/>
                        </dgm:adjLst>
                      </dgm:shape>
                    </dgm:if>
                    <dgm:if name="Name68" axis="followSib" ptType="node" func="cnt" op="equ" val="2">
                      <dgm:shape xmlns:r="http://schemas.openxmlformats.org/officeDocument/2006/relationships" rot="180" type="pie" r:blip="">
                        <dgm:adjLst>
                          <dgm:adj idx="1" val="90"/>
                          <dgm:adj idx="2" val="180"/>
                        </dgm:adjLst>
                      </dgm:shape>
                    </dgm:if>
                    <dgm:if name="Name69" axis="followSib" ptType="node" func="cnt" op="equ" val="3">
                      <dgm:shape xmlns:r="http://schemas.openxmlformats.org/officeDocument/2006/relationships" rot="180" type="pie" r:blip="">
                        <dgm:adjLst>
                          <dgm:adj idx="1" val="90"/>
                          <dgm:adj idx="2" val="162"/>
                        </dgm:adjLst>
                      </dgm:shape>
                    </dgm:if>
                    <dgm:if name="Name70" axis="followSib" ptType="node" func="cnt" op="equ" val="4">
                      <dgm:shape xmlns:r="http://schemas.openxmlformats.org/officeDocument/2006/relationships" rot="180" type="pie" r:blip="">
                        <dgm:adjLst>
                          <dgm:adj idx="1" val="90"/>
                          <dgm:adj idx="2" val="150"/>
                        </dgm:adjLst>
                      </dgm:shape>
                    </dgm:if>
                    <dgm:else name="Name71">
                      <dgm:shape xmlns:r="http://schemas.openxmlformats.org/officeDocument/2006/relationships" rot="180" type="pie" r:blip="">
                        <dgm:adjLst>
                          <dgm:adj idx="1" val="90"/>
                          <dgm:adj idx="2" val="141.4286"/>
                        </dgm:adjLst>
                      </dgm:shape>
                    </dgm:else>
                  </dgm:choose>
                </dgm:if>
                <dgm:if name="Name72" axis="precedSib" ptType="node" func="cnt" op="equ" val="2">
                  <dgm:choose name="Name73">
                    <dgm:if name="Name74" axis="followSib" ptType="node" func="cnt" op="equ" val="0">
                      <dgm:shape xmlns:r="http://schemas.openxmlformats.org/officeDocument/2006/relationships" rot="180" type="pie" r:blip="">
                        <dgm:adjLst>
                          <dgm:adj idx="1" val="90"/>
                          <dgm:adj idx="2" val="-90"/>
                        </dgm:adjLst>
                      </dgm:shape>
                    </dgm:if>
                    <dgm:if name="Name75" axis="followSib" ptType="node" func="cnt" op="equ" val="1">
                      <dgm:shape xmlns:r="http://schemas.openxmlformats.org/officeDocument/2006/relationships" rot="180" type="pie" r:blip="">
                        <dgm:adjLst>
                          <dgm:adj idx="1" val="90"/>
                          <dgm:adj idx="2" val="-135"/>
                        </dgm:adjLst>
                      </dgm:shape>
                    </dgm:if>
                    <dgm:if name="Name76" axis="followSib" ptType="node" func="cnt" op="equ" val="2">
                      <dgm:shape xmlns:r="http://schemas.openxmlformats.org/officeDocument/2006/relationships" rot="180" type="pie" r:blip="">
                        <dgm:adjLst>
                          <dgm:adj idx="1" val="90"/>
                          <dgm:adj idx="2" val="-162"/>
                        </dgm:adjLst>
                      </dgm:shape>
                    </dgm:if>
                    <dgm:if name="Name77" axis="followSib" ptType="node" func="cnt" op="equ" val="3">
                      <dgm:shape xmlns:r="http://schemas.openxmlformats.org/officeDocument/2006/relationships" rot="180" type="pie" r:blip="">
                        <dgm:adjLst>
                          <dgm:adj idx="1" val="90"/>
                          <dgm:adj idx="2" val="180"/>
                        </dgm:adjLst>
                      </dgm:shape>
                    </dgm:if>
                    <dgm:else name="Name78">
                      <dgm:shape xmlns:r="http://schemas.openxmlformats.org/officeDocument/2006/relationships" rot="180" type="pie" r:blip="">
                        <dgm:adjLst>
                          <dgm:adj idx="1" val="90"/>
                          <dgm:adj idx="2" val="167.1429"/>
                        </dgm:adjLst>
                      </dgm:shape>
                    </dgm:else>
                  </dgm:choose>
                </dgm:if>
                <dgm:if name="Name79" axis="precedSib" ptType="node" func="cnt" op="equ" val="3">
                  <dgm:choose name="Name80">
                    <dgm:if name="Name81" axis="followSib" ptType="node" func="cnt" op="equ" val="0">
                      <dgm:shape xmlns:r="http://schemas.openxmlformats.org/officeDocument/2006/relationships" rot="180" type="pie" r:blip="">
                        <dgm:adjLst>
                          <dgm:adj idx="1" val="90"/>
                          <dgm:adj idx="2" val="-90"/>
                        </dgm:adjLst>
                      </dgm:shape>
                    </dgm:if>
                    <dgm:if name="Name82" axis="followSib" ptType="node" func="cnt" op="equ" val="1">
                      <dgm:shape xmlns:r="http://schemas.openxmlformats.org/officeDocument/2006/relationships" rot="180" type="pie" r:blip="">
                        <dgm:adjLst>
                          <dgm:adj idx="1" val="90"/>
                          <dgm:adj idx="2" val="-126"/>
                        </dgm:adjLst>
                      </dgm:shape>
                    </dgm:if>
                    <dgm:if name="Name83" axis="followSib" ptType="node" func="cnt" op="equ" val="2">
                      <dgm:shape xmlns:r="http://schemas.openxmlformats.org/officeDocument/2006/relationships" rot="180" type="pie" r:blip="">
                        <dgm:adjLst>
                          <dgm:adj idx="1" val="90"/>
                          <dgm:adj idx="2" val="-150"/>
                        </dgm:adjLst>
                      </dgm:shape>
                    </dgm:if>
                    <dgm:else name="Name84">
                      <dgm:shape xmlns:r="http://schemas.openxmlformats.org/officeDocument/2006/relationships" rot="180" type="pie" r:blip="">
                        <dgm:adjLst>
                          <dgm:adj idx="1" val="90"/>
                          <dgm:adj idx="2" val="-167.1429"/>
                        </dgm:adjLst>
                      </dgm:shape>
                    </dgm:else>
                  </dgm:choose>
                </dgm:if>
                <dgm:if name="Name85" axis="precedSib" ptType="node" func="cnt" op="equ" val="4">
                  <dgm:choose name="Name86">
                    <dgm:if name="Name87" axis="followSib" ptType="node" func="cnt" op="equ" val="0">
                      <dgm:shape xmlns:r="http://schemas.openxmlformats.org/officeDocument/2006/relationships" rot="180" type="pie" r:blip="">
                        <dgm:adjLst>
                          <dgm:adj idx="1" val="90"/>
                          <dgm:adj idx="2" val="-90"/>
                        </dgm:adjLst>
                      </dgm:shape>
                    </dgm:if>
                    <dgm:if name="Name88" axis="followSib" ptType="node" func="cnt" op="equ" val="1">
                      <dgm:shape xmlns:r="http://schemas.openxmlformats.org/officeDocument/2006/relationships" rot="180" type="pie" r:blip="">
                        <dgm:adjLst>
                          <dgm:adj idx="1" val="90"/>
                          <dgm:adj idx="2" val="-120"/>
                        </dgm:adjLst>
                      </dgm:shape>
                    </dgm:if>
                    <dgm:else name="Name89">
                      <dgm:shape xmlns:r="http://schemas.openxmlformats.org/officeDocument/2006/relationships" rot="180" type="pie" r:blip="">
                        <dgm:adjLst>
                          <dgm:adj idx="1" val="90"/>
                          <dgm:adj idx="2" val="-141.4286"/>
                        </dgm:adjLst>
                      </dgm:shape>
                    </dgm:else>
                  </dgm:choose>
                </dgm:if>
                <dgm:if name="Name90" axis="precedSib" ptType="node" func="cnt" op="equ" val="5">
                  <dgm:choose name="Name91">
                    <dgm:if name="Name92" axis="followSib" ptType="node" func="cnt" op="equ" val="0">
                      <dgm:shape xmlns:r="http://schemas.openxmlformats.org/officeDocument/2006/relationships" rot="180" type="pie" r:blip="">
                        <dgm:adjLst>
                          <dgm:adj idx="1" val="90"/>
                          <dgm:adj idx="2" val="-90"/>
                        </dgm:adjLst>
                      </dgm:shape>
                    </dgm:if>
                    <dgm:else name="Name93">
                      <dgm:shape xmlns:r="http://schemas.openxmlformats.org/officeDocument/2006/relationships" rot="180" type="pie" r:blip="">
                        <dgm:adjLst>
                          <dgm:adj idx="1" val="90"/>
                          <dgm:adj idx="2" val="-115.7143"/>
                        </dgm:adjLst>
                      </dgm:shape>
                    </dgm:else>
                  </dgm:choose>
                </dgm:if>
                <dgm:else name="Name94">
                  <dgm:shape xmlns:r="http://schemas.openxmlformats.org/officeDocument/2006/relationships" rot="180" type="pie" r:blip="">
                    <dgm:adjLst>
                      <dgm:adj idx="1" val="90"/>
                      <dgm:adj idx="2" val="-90"/>
                    </dgm:adjLst>
                  </dgm:shape>
                </dgm:else>
              </dgm:choose>
            </dgm:else>
          </dgm:choose>
          <dgm:presOf/>
        </dgm:layoutNode>
        <dgm:layoutNode name="Parent" styleLbl="revTx">
          <dgm:varLst>
            <dgm:chMax val="1"/>
            <dgm:chPref val="1"/>
            <dgm:bulletEnabled val="1"/>
          </dgm:varLst>
          <dgm:choose name="Name95">
            <dgm:if name="Name96" func="var" arg="dir" op="equ" val="norm">
              <dgm:alg type="tx">
                <dgm:param type="parTxLTRAlign" val="r"/>
                <dgm:param type="parTxRTLAlign" val="r"/>
                <dgm:param type="shpTxLTRAlignCh" val="r"/>
                <dgm:param type="shpTxRTLAlignCh" val="r"/>
                <dgm:param type="txAnchorVert" val="b"/>
                <dgm:param type="autoTxRot" val="grav"/>
              </dgm:alg>
            </dgm:if>
            <dgm:else name="Name97">
              <dgm:alg type="tx">
                <dgm:param type="parTxLTRAlign" val="l"/>
                <dgm:param type="parTxRTLAlign" val="l"/>
                <dgm:param type="shpTxLTRAlignCh" val="l"/>
                <dgm:param type="shpTxRTLAlignCh" val="l"/>
                <dgm:param type="txAnchorVert" val="b"/>
                <dgm:param type="autoTxRot" val="grav"/>
              </dgm:alg>
            </dgm:else>
          </dgm:choose>
          <dgm:choose name="Name98">
            <dgm:if name="Name99" func="var" arg="dir" op="equ" val="norm">
              <dgm:shape xmlns:r="http://schemas.openxmlformats.org/officeDocument/2006/relationships" rot="-90" type="rect" r:blip="">
                <dgm:adjLst/>
              </dgm:shape>
            </dgm:if>
            <dgm:else name="Name100">
              <dgm:shape xmlns:r="http://schemas.openxmlformats.org/officeDocument/2006/relationships" rot="90" type="rect" r:blip="">
                <dgm:adjLst/>
              </dgm:shape>
            </dgm:else>
          </dgm:choose>
          <dgm:presOf axis="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layoutNode>
      <dgm:choose name="Name101">
        <dgm:if name="Name102" axis="ch" ptType="node" func="cnt" op="gte" val="1">
          <dgm:forEach name="negSibTransForEach" axis="ch" ptType="sibTrans" hideLastTrans="0" cnt="1">
            <dgm:layoutNode name="negSibTrans">
              <dgm:alg type="sp"/>
              <dgm:shape xmlns:r="http://schemas.openxmlformats.org/officeDocument/2006/relationships" r:blip="">
                <dgm:adjLst/>
              </dgm:shape>
            </dgm:layoutNode>
          </dgm:forEach>
          <dgm:layoutNode name="composite">
            <dgm:alg type="composite">
              <dgm:param type="ar" val="0.5"/>
            </dgm:alg>
            <dgm:shape xmlns:r="http://schemas.openxmlformats.org/officeDocument/2006/relationships" r:blip="">
              <dgm:adjLst/>
            </dgm:shape>
            <dgm:choose name="Name103">
              <dgm:if name="Name104" func="var" arg="dir" op="equ" val="norm">
                <dgm:constrLst>
                  <dgm:constr type="l" for="ch" forName="Child" refType="w" fact="0"/>
                  <dgm:constr type="t" for="ch" forName="Child" refType="h" fact="0"/>
                  <dgm:constr type="w" for="ch" forName="Child" refType="w"/>
                  <dgm:constr type="h" for="ch" forName="Child" refType="h"/>
                </dgm:constrLst>
              </dgm:if>
              <dgm:else name="Name105">
                <dgm:constrLst>
                  <dgm:constr type="r" for="ch" forName="Child" refType="w"/>
                  <dgm:constr type="t" for="ch" forName="Child" refType="h" fact="0"/>
                  <dgm:constr type="w" for="ch" forName="Child" refType="w"/>
                  <dgm:constr type="h" for="ch" forName="Child" refType="h"/>
                </dgm:constrLst>
              </dgm:else>
            </dgm:choose>
            <dgm:ruleLst/>
            <dgm:layoutNode name="Child" styleLbl="revTx">
              <dgm:varLst>
                <dgm:chMax val="0"/>
                <dgm:chPref val="0"/>
                <dgm:bulletEnabled val="1"/>
              </dgm:varLst>
              <dgm:choose name="Name106">
                <dgm:if name="Name107" func="var" arg="dir" op="equ" val="norm">
                  <dgm:alg type="tx">
                    <dgm:param type="parTxLTRAlign" val="l"/>
                    <dgm:param type="parTxRTLAlign" val="r"/>
                    <dgm:param type="txAnchorVert" val="t"/>
                  </dgm:alg>
                </dgm:if>
                <dgm:else name="Name108">
                  <dgm:alg type="tx">
                    <dgm:param type="parTxLTRAlign" val="r"/>
                    <dgm:param type="parTxRTLAlign" val="l"/>
                    <dgm:param type="txAnchorVert" val="t"/>
                  </dgm:alg>
                </dgm:else>
              </dgm:choose>
              <dgm:shape xmlns:r="http://schemas.openxmlformats.org/officeDocument/2006/relationships" type="rect" r:blip="">
                <dgm:adjLst/>
              </dgm:shape>
              <dgm:presOf axis="des"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if>
        <dgm:else name="Name109"/>
      </dgm:choose>
    </dgm:forEach>
  </dgm:layoutNode>
</dgm:layoutDef>
</file>

<file path=ppt/diagrams/layout3.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AEF9D82-7FB7-4492-8E17-EDD76BF16265}" type="datetimeFigureOut">
              <a:rPr lang="ar-IQ" smtClean="0"/>
              <a:t>27/03/1439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A9DCED5-1AB3-4180-99BA-D4B057176577}" type="slidenum">
              <a:rPr lang="ar-IQ" smtClean="0"/>
              <a:t>‹#›</a:t>
            </a:fld>
            <a:endParaRPr lang="ar-IQ"/>
          </a:p>
        </p:txBody>
      </p:sp>
    </p:spTree>
    <p:extLst>
      <p:ext uri="{BB962C8B-B14F-4D97-AF65-F5344CB8AC3E}">
        <p14:creationId xmlns:p14="http://schemas.microsoft.com/office/powerpoint/2010/main" val="27687957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AEF9D82-7FB7-4492-8E17-EDD76BF16265}" type="datetimeFigureOut">
              <a:rPr lang="ar-IQ" smtClean="0"/>
              <a:t>27/03/1439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A9DCED5-1AB3-4180-99BA-D4B057176577}" type="slidenum">
              <a:rPr lang="ar-IQ" smtClean="0"/>
              <a:t>‹#›</a:t>
            </a:fld>
            <a:endParaRPr lang="ar-IQ"/>
          </a:p>
        </p:txBody>
      </p:sp>
    </p:spTree>
    <p:extLst>
      <p:ext uri="{BB962C8B-B14F-4D97-AF65-F5344CB8AC3E}">
        <p14:creationId xmlns:p14="http://schemas.microsoft.com/office/powerpoint/2010/main" val="14334928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AEF9D82-7FB7-4492-8E17-EDD76BF16265}" type="datetimeFigureOut">
              <a:rPr lang="ar-IQ" smtClean="0"/>
              <a:t>27/03/1439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A9DCED5-1AB3-4180-99BA-D4B057176577}" type="slidenum">
              <a:rPr lang="ar-IQ" smtClean="0"/>
              <a:t>‹#›</a:t>
            </a:fld>
            <a:endParaRPr lang="ar-IQ"/>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9999695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AEF9D82-7FB7-4492-8E17-EDD76BF16265}" type="datetimeFigureOut">
              <a:rPr lang="ar-IQ" smtClean="0"/>
              <a:t>27/03/1439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A9DCED5-1AB3-4180-99BA-D4B057176577}" type="slidenum">
              <a:rPr lang="ar-IQ" smtClean="0"/>
              <a:t>‹#›</a:t>
            </a:fld>
            <a:endParaRPr lang="ar-IQ"/>
          </a:p>
        </p:txBody>
      </p:sp>
    </p:spTree>
    <p:extLst>
      <p:ext uri="{BB962C8B-B14F-4D97-AF65-F5344CB8AC3E}">
        <p14:creationId xmlns:p14="http://schemas.microsoft.com/office/powerpoint/2010/main" val="21858364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AEF9D82-7FB7-4492-8E17-EDD76BF16265}" type="datetimeFigureOut">
              <a:rPr lang="ar-IQ" smtClean="0"/>
              <a:t>27/03/1439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A9DCED5-1AB3-4180-99BA-D4B057176577}" type="slidenum">
              <a:rPr lang="ar-IQ" smtClean="0"/>
              <a:t>‹#›</a:t>
            </a:fld>
            <a:endParaRPr lang="ar-IQ"/>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932488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AEF9D82-7FB7-4492-8E17-EDD76BF16265}" type="datetimeFigureOut">
              <a:rPr lang="ar-IQ" smtClean="0"/>
              <a:t>27/03/1439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A9DCED5-1AB3-4180-99BA-D4B057176577}" type="slidenum">
              <a:rPr lang="ar-IQ" smtClean="0"/>
              <a:t>‹#›</a:t>
            </a:fld>
            <a:endParaRPr lang="ar-IQ"/>
          </a:p>
        </p:txBody>
      </p:sp>
    </p:spTree>
    <p:extLst>
      <p:ext uri="{BB962C8B-B14F-4D97-AF65-F5344CB8AC3E}">
        <p14:creationId xmlns:p14="http://schemas.microsoft.com/office/powerpoint/2010/main" val="26800429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AEF9D82-7FB7-4492-8E17-EDD76BF16265}" type="datetimeFigureOut">
              <a:rPr lang="ar-IQ" smtClean="0"/>
              <a:t>27/03/1439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A9DCED5-1AB3-4180-99BA-D4B057176577}" type="slidenum">
              <a:rPr lang="ar-IQ" smtClean="0"/>
              <a:t>‹#›</a:t>
            </a:fld>
            <a:endParaRPr lang="ar-IQ"/>
          </a:p>
        </p:txBody>
      </p:sp>
    </p:spTree>
    <p:extLst>
      <p:ext uri="{BB962C8B-B14F-4D97-AF65-F5344CB8AC3E}">
        <p14:creationId xmlns:p14="http://schemas.microsoft.com/office/powerpoint/2010/main" val="35577445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AEF9D82-7FB7-4492-8E17-EDD76BF16265}" type="datetimeFigureOut">
              <a:rPr lang="ar-IQ" smtClean="0"/>
              <a:t>27/03/1439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A9DCED5-1AB3-4180-99BA-D4B057176577}" type="slidenum">
              <a:rPr lang="ar-IQ" smtClean="0"/>
              <a:t>‹#›</a:t>
            </a:fld>
            <a:endParaRPr lang="ar-IQ"/>
          </a:p>
        </p:txBody>
      </p:sp>
    </p:spTree>
    <p:extLst>
      <p:ext uri="{BB962C8B-B14F-4D97-AF65-F5344CB8AC3E}">
        <p14:creationId xmlns:p14="http://schemas.microsoft.com/office/powerpoint/2010/main" val="17519170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AEF9D82-7FB7-4492-8E17-EDD76BF16265}" type="datetimeFigureOut">
              <a:rPr lang="ar-IQ" smtClean="0"/>
              <a:t>27/03/1439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A9DCED5-1AB3-4180-99BA-D4B057176577}" type="slidenum">
              <a:rPr lang="ar-IQ" smtClean="0"/>
              <a:t>‹#›</a:t>
            </a:fld>
            <a:endParaRPr lang="ar-IQ"/>
          </a:p>
        </p:txBody>
      </p:sp>
    </p:spTree>
    <p:extLst>
      <p:ext uri="{BB962C8B-B14F-4D97-AF65-F5344CB8AC3E}">
        <p14:creationId xmlns:p14="http://schemas.microsoft.com/office/powerpoint/2010/main" val="8482515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AEF9D82-7FB7-4492-8E17-EDD76BF16265}" type="datetimeFigureOut">
              <a:rPr lang="ar-IQ" smtClean="0"/>
              <a:t>27/03/1439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A9DCED5-1AB3-4180-99BA-D4B057176577}" type="slidenum">
              <a:rPr lang="ar-IQ" smtClean="0"/>
              <a:t>‹#›</a:t>
            </a:fld>
            <a:endParaRPr lang="ar-IQ"/>
          </a:p>
        </p:txBody>
      </p:sp>
    </p:spTree>
    <p:extLst>
      <p:ext uri="{BB962C8B-B14F-4D97-AF65-F5344CB8AC3E}">
        <p14:creationId xmlns:p14="http://schemas.microsoft.com/office/powerpoint/2010/main" val="7406667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AEF9D82-7FB7-4492-8E17-EDD76BF16265}" type="datetimeFigureOut">
              <a:rPr lang="ar-IQ" smtClean="0"/>
              <a:t>27/03/1439</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5A9DCED5-1AB3-4180-99BA-D4B057176577}" type="slidenum">
              <a:rPr lang="ar-IQ" smtClean="0"/>
              <a:t>‹#›</a:t>
            </a:fld>
            <a:endParaRPr lang="ar-IQ"/>
          </a:p>
        </p:txBody>
      </p:sp>
    </p:spTree>
    <p:extLst>
      <p:ext uri="{BB962C8B-B14F-4D97-AF65-F5344CB8AC3E}">
        <p14:creationId xmlns:p14="http://schemas.microsoft.com/office/powerpoint/2010/main" val="19326640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AEF9D82-7FB7-4492-8E17-EDD76BF16265}" type="datetimeFigureOut">
              <a:rPr lang="ar-IQ" smtClean="0"/>
              <a:t>27/03/1439</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5A9DCED5-1AB3-4180-99BA-D4B057176577}" type="slidenum">
              <a:rPr lang="ar-IQ" smtClean="0"/>
              <a:t>‹#›</a:t>
            </a:fld>
            <a:endParaRPr lang="ar-IQ"/>
          </a:p>
        </p:txBody>
      </p:sp>
    </p:spTree>
    <p:extLst>
      <p:ext uri="{BB962C8B-B14F-4D97-AF65-F5344CB8AC3E}">
        <p14:creationId xmlns:p14="http://schemas.microsoft.com/office/powerpoint/2010/main" val="28377553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AEF9D82-7FB7-4492-8E17-EDD76BF16265}" type="datetimeFigureOut">
              <a:rPr lang="ar-IQ" smtClean="0"/>
              <a:t>27/03/1439</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5A9DCED5-1AB3-4180-99BA-D4B057176577}" type="slidenum">
              <a:rPr lang="ar-IQ" smtClean="0"/>
              <a:t>‹#›</a:t>
            </a:fld>
            <a:endParaRPr lang="ar-IQ"/>
          </a:p>
        </p:txBody>
      </p:sp>
    </p:spTree>
    <p:extLst>
      <p:ext uri="{BB962C8B-B14F-4D97-AF65-F5344CB8AC3E}">
        <p14:creationId xmlns:p14="http://schemas.microsoft.com/office/powerpoint/2010/main" val="37205081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EF9D82-7FB7-4492-8E17-EDD76BF16265}" type="datetimeFigureOut">
              <a:rPr lang="ar-IQ" smtClean="0"/>
              <a:t>27/03/1439</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5A9DCED5-1AB3-4180-99BA-D4B057176577}" type="slidenum">
              <a:rPr lang="ar-IQ" smtClean="0"/>
              <a:t>‹#›</a:t>
            </a:fld>
            <a:endParaRPr lang="ar-IQ"/>
          </a:p>
        </p:txBody>
      </p:sp>
    </p:spTree>
    <p:extLst>
      <p:ext uri="{BB962C8B-B14F-4D97-AF65-F5344CB8AC3E}">
        <p14:creationId xmlns:p14="http://schemas.microsoft.com/office/powerpoint/2010/main" val="3435717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AEF9D82-7FB7-4492-8E17-EDD76BF16265}" type="datetimeFigureOut">
              <a:rPr lang="ar-IQ" smtClean="0"/>
              <a:t>27/03/1439</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5A9DCED5-1AB3-4180-99BA-D4B057176577}" type="slidenum">
              <a:rPr lang="ar-IQ" smtClean="0"/>
              <a:t>‹#›</a:t>
            </a:fld>
            <a:endParaRPr lang="ar-IQ"/>
          </a:p>
        </p:txBody>
      </p:sp>
    </p:spTree>
    <p:extLst>
      <p:ext uri="{BB962C8B-B14F-4D97-AF65-F5344CB8AC3E}">
        <p14:creationId xmlns:p14="http://schemas.microsoft.com/office/powerpoint/2010/main" val="36414334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5A9DCED5-1AB3-4180-99BA-D4B057176577}" type="slidenum">
              <a:rPr lang="ar-IQ" smtClean="0"/>
              <a:t>‹#›</a:t>
            </a:fld>
            <a:endParaRPr lang="ar-IQ"/>
          </a:p>
        </p:txBody>
      </p:sp>
      <p:sp>
        <p:nvSpPr>
          <p:cNvPr id="5" name="Date Placeholder 4"/>
          <p:cNvSpPr>
            <a:spLocks noGrp="1"/>
          </p:cNvSpPr>
          <p:nvPr>
            <p:ph type="dt" sz="half" idx="10"/>
          </p:nvPr>
        </p:nvSpPr>
        <p:spPr/>
        <p:txBody>
          <a:bodyPr/>
          <a:lstStyle/>
          <a:p>
            <a:fld id="{CAEF9D82-7FB7-4492-8E17-EDD76BF16265}" type="datetimeFigureOut">
              <a:rPr lang="ar-IQ" smtClean="0"/>
              <a:t>27/03/1439</a:t>
            </a:fld>
            <a:endParaRPr lang="ar-IQ"/>
          </a:p>
        </p:txBody>
      </p:sp>
    </p:spTree>
    <p:extLst>
      <p:ext uri="{BB962C8B-B14F-4D97-AF65-F5344CB8AC3E}">
        <p14:creationId xmlns:p14="http://schemas.microsoft.com/office/powerpoint/2010/main" val="28466473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AEF9D82-7FB7-4492-8E17-EDD76BF16265}" type="datetimeFigureOut">
              <a:rPr lang="ar-IQ" smtClean="0"/>
              <a:t>27/03/1439</a:t>
            </a:fld>
            <a:endParaRPr lang="ar-IQ"/>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5A9DCED5-1AB3-4180-99BA-D4B057176577}" type="slidenum">
              <a:rPr lang="ar-IQ" smtClean="0"/>
              <a:t>‹#›</a:t>
            </a:fld>
            <a:endParaRPr lang="ar-IQ"/>
          </a:p>
        </p:txBody>
      </p:sp>
    </p:spTree>
    <p:extLst>
      <p:ext uri="{BB962C8B-B14F-4D97-AF65-F5344CB8AC3E}">
        <p14:creationId xmlns:p14="http://schemas.microsoft.com/office/powerpoint/2010/main" val="1927526828"/>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rtl="0"/>
            <a:r>
              <a:rPr lang="en-US" dirty="0"/>
              <a:t>HYDROLOGY</a:t>
            </a:r>
            <a:endParaRPr lang="ar-IQ" dirty="0"/>
          </a:p>
        </p:txBody>
      </p:sp>
      <p:sp>
        <p:nvSpPr>
          <p:cNvPr id="3" name="Subtitle 2"/>
          <p:cNvSpPr>
            <a:spLocks noGrp="1"/>
          </p:cNvSpPr>
          <p:nvPr>
            <p:ph type="subTitle" idx="1"/>
          </p:nvPr>
        </p:nvSpPr>
        <p:spPr/>
        <p:txBody>
          <a:bodyPr>
            <a:normAutofit/>
          </a:bodyPr>
          <a:lstStyle/>
          <a:p>
            <a:pPr lvl="0" algn="l" rtl="0"/>
            <a:r>
              <a:rPr lang="en-US" sz="2400" dirty="0"/>
              <a:t>Introduction (Weather and Hydrology)</a:t>
            </a:r>
          </a:p>
          <a:p>
            <a:pPr algn="l" rtl="0"/>
            <a:r>
              <a:rPr lang="en-US" sz="2400" dirty="0"/>
              <a:t>Yasir Alrubaye</a:t>
            </a:r>
            <a:endParaRPr lang="ar-IQ" sz="2400" dirty="0"/>
          </a:p>
        </p:txBody>
      </p:sp>
      <p:pic>
        <p:nvPicPr>
          <p:cNvPr id="5" name="Picture 4">
            <a:extLst>
              <a:ext uri="{FF2B5EF4-FFF2-40B4-BE49-F238E27FC236}">
                <a16:creationId xmlns:a16="http://schemas.microsoft.com/office/drawing/2014/main" id="{96D034C4-CA0F-4EE6-81C2-26A48B8AEC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67089" y="202592"/>
            <a:ext cx="2590185" cy="2604575"/>
          </a:xfrm>
          <a:prstGeom prst="rect">
            <a:avLst/>
          </a:prstGeom>
        </p:spPr>
      </p:pic>
    </p:spTree>
    <p:extLst>
      <p:ext uri="{BB962C8B-B14F-4D97-AF65-F5344CB8AC3E}">
        <p14:creationId xmlns:p14="http://schemas.microsoft.com/office/powerpoint/2010/main" val="33943719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8854" y="145366"/>
            <a:ext cx="8596668" cy="1176997"/>
          </a:xfrm>
        </p:spPr>
        <p:txBody>
          <a:bodyPr>
            <a:normAutofit fontScale="90000"/>
          </a:bodyPr>
          <a:lstStyle/>
          <a:p>
            <a:pPr algn="ctr"/>
            <a:r>
              <a:rPr lang="en-US" dirty="0"/>
              <a:t>Syllabus (Course Outline)</a:t>
            </a:r>
            <a:br>
              <a:rPr lang="en-US" dirty="0"/>
            </a:br>
            <a:r>
              <a:rPr lang="en-US" dirty="0"/>
              <a:t>3 hour per week</a:t>
            </a:r>
            <a:br>
              <a:rPr lang="en-US" dirty="0"/>
            </a:br>
            <a:endParaRPr lang="ar-IQ" dirty="0"/>
          </a:p>
        </p:txBody>
      </p:sp>
      <p:graphicFrame>
        <p:nvGraphicFramePr>
          <p:cNvPr id="4" name="Content Placeholder 3"/>
          <p:cNvGraphicFramePr>
            <a:graphicFrameLocks noGrp="1"/>
          </p:cNvGraphicFramePr>
          <p:nvPr>
            <p:ph idx="1"/>
            <p:extLst/>
          </p:nvPr>
        </p:nvGraphicFramePr>
        <p:xfrm>
          <a:off x="255302" y="956603"/>
          <a:ext cx="11645965" cy="57255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8896446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8)">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 fill="hold" grpId="0" nodeType="clickEffect">
                                  <p:stCondLst>
                                    <p:cond delay="0"/>
                                  </p:stCondLst>
                                  <p:childTnLst>
                                    <p:set>
                                      <p:cBhvr>
                                        <p:cTn id="11" dur="1" fill="hold">
                                          <p:stCondLst>
                                            <p:cond delay="0"/>
                                          </p:stCondLst>
                                        </p:cTn>
                                        <p:tgtEl>
                                          <p:spTgt spid="4">
                                            <p:graphicEl>
                                              <a:dgm id="{1A0A8A94-6F11-4B0A-B349-E37B3E88B696}"/>
                                            </p:graphicEl>
                                          </p:spTgt>
                                        </p:tgtEl>
                                        <p:attrNameLst>
                                          <p:attrName>style.visibility</p:attrName>
                                        </p:attrNameLst>
                                      </p:cBhvr>
                                      <p:to>
                                        <p:strVal val="visible"/>
                                      </p:to>
                                    </p:set>
                                    <p:anim calcmode="lin" valueType="num">
                                      <p:cBhvr additive="base">
                                        <p:cTn id="12" dur="500" fill="hold"/>
                                        <p:tgtEl>
                                          <p:spTgt spid="4">
                                            <p:graphicEl>
                                              <a:dgm id="{1A0A8A94-6F11-4B0A-B349-E37B3E88B696}"/>
                                            </p:graphicEl>
                                          </p:spTgt>
                                        </p:tgtEl>
                                        <p:attrNameLst>
                                          <p:attrName>ppt_x</p:attrName>
                                        </p:attrNameLst>
                                      </p:cBhvr>
                                      <p:tavLst>
                                        <p:tav tm="0">
                                          <p:val>
                                            <p:strVal val="#ppt_x"/>
                                          </p:val>
                                        </p:tav>
                                        <p:tav tm="100000">
                                          <p:val>
                                            <p:strVal val="#ppt_x"/>
                                          </p:val>
                                        </p:tav>
                                      </p:tavLst>
                                    </p:anim>
                                    <p:anim calcmode="lin" valueType="num">
                                      <p:cBhvr additive="base">
                                        <p:cTn id="13" dur="500" fill="hold"/>
                                        <p:tgtEl>
                                          <p:spTgt spid="4">
                                            <p:graphicEl>
                                              <a:dgm id="{1A0A8A94-6F11-4B0A-B349-E37B3E88B696}"/>
                                            </p:graphicEl>
                                          </p:spTgt>
                                        </p:tgtEl>
                                        <p:attrNameLst>
                                          <p:attrName>ppt_y</p:attrName>
                                        </p:attrNameLst>
                                      </p:cBhvr>
                                      <p:tavLst>
                                        <p:tav tm="0">
                                          <p:val>
                                            <p:strVal val="0-#ppt_h/2"/>
                                          </p:val>
                                        </p:tav>
                                        <p:tav tm="100000">
                                          <p:val>
                                            <p:strVal val="#ppt_y"/>
                                          </p:val>
                                        </p:tav>
                                      </p:tavLst>
                                    </p:anim>
                                  </p:childTnLst>
                                </p:cTn>
                              </p:par>
                              <p:par>
                                <p:cTn id="14" presetID="2" presetClass="entr" presetSubtype="1" fill="hold" grpId="0" nodeType="withEffect">
                                  <p:stCondLst>
                                    <p:cond delay="0"/>
                                  </p:stCondLst>
                                  <p:childTnLst>
                                    <p:set>
                                      <p:cBhvr>
                                        <p:cTn id="15" dur="1" fill="hold">
                                          <p:stCondLst>
                                            <p:cond delay="0"/>
                                          </p:stCondLst>
                                        </p:cTn>
                                        <p:tgtEl>
                                          <p:spTgt spid="4">
                                            <p:graphicEl>
                                              <a:dgm id="{12467784-2C31-4167-BADD-C25CA29E0D27}"/>
                                            </p:graphicEl>
                                          </p:spTgt>
                                        </p:tgtEl>
                                        <p:attrNameLst>
                                          <p:attrName>style.visibility</p:attrName>
                                        </p:attrNameLst>
                                      </p:cBhvr>
                                      <p:to>
                                        <p:strVal val="visible"/>
                                      </p:to>
                                    </p:set>
                                    <p:anim calcmode="lin" valueType="num">
                                      <p:cBhvr additive="base">
                                        <p:cTn id="16" dur="500" fill="hold"/>
                                        <p:tgtEl>
                                          <p:spTgt spid="4">
                                            <p:graphicEl>
                                              <a:dgm id="{12467784-2C31-4167-BADD-C25CA29E0D27}"/>
                                            </p:graphicEl>
                                          </p:spTgt>
                                        </p:tgtEl>
                                        <p:attrNameLst>
                                          <p:attrName>ppt_x</p:attrName>
                                        </p:attrNameLst>
                                      </p:cBhvr>
                                      <p:tavLst>
                                        <p:tav tm="0">
                                          <p:val>
                                            <p:strVal val="#ppt_x"/>
                                          </p:val>
                                        </p:tav>
                                        <p:tav tm="100000">
                                          <p:val>
                                            <p:strVal val="#ppt_x"/>
                                          </p:val>
                                        </p:tav>
                                      </p:tavLst>
                                    </p:anim>
                                    <p:anim calcmode="lin" valueType="num">
                                      <p:cBhvr additive="base">
                                        <p:cTn id="17" dur="500" fill="hold"/>
                                        <p:tgtEl>
                                          <p:spTgt spid="4">
                                            <p:graphicEl>
                                              <a:dgm id="{12467784-2C31-4167-BADD-C25CA29E0D27}"/>
                                            </p:graphicEl>
                                          </p:spTgt>
                                        </p:tgtEl>
                                        <p:attrNameLst>
                                          <p:attrName>ppt_y</p:attrName>
                                        </p:attrNameLst>
                                      </p:cBhvr>
                                      <p:tavLst>
                                        <p:tav tm="0">
                                          <p:val>
                                            <p:strVal val="0-#ppt_h/2"/>
                                          </p:val>
                                        </p:tav>
                                        <p:tav tm="100000">
                                          <p:val>
                                            <p:strVal val="#ppt_y"/>
                                          </p:val>
                                        </p:tav>
                                      </p:tavLst>
                                    </p:anim>
                                  </p:childTnLst>
                                </p:cTn>
                              </p:par>
                              <p:par>
                                <p:cTn id="18" presetID="2" presetClass="entr" presetSubtype="1" fill="hold" grpId="0" nodeType="withEffect">
                                  <p:stCondLst>
                                    <p:cond delay="0"/>
                                  </p:stCondLst>
                                  <p:childTnLst>
                                    <p:set>
                                      <p:cBhvr>
                                        <p:cTn id="19" dur="1" fill="hold">
                                          <p:stCondLst>
                                            <p:cond delay="0"/>
                                          </p:stCondLst>
                                        </p:cTn>
                                        <p:tgtEl>
                                          <p:spTgt spid="4">
                                            <p:graphicEl>
                                              <a:dgm id="{C91E0A6A-572D-46B5-9049-84ED061A64D3}"/>
                                            </p:graphicEl>
                                          </p:spTgt>
                                        </p:tgtEl>
                                        <p:attrNameLst>
                                          <p:attrName>style.visibility</p:attrName>
                                        </p:attrNameLst>
                                      </p:cBhvr>
                                      <p:to>
                                        <p:strVal val="visible"/>
                                      </p:to>
                                    </p:set>
                                    <p:anim calcmode="lin" valueType="num">
                                      <p:cBhvr additive="base">
                                        <p:cTn id="20" dur="500" fill="hold"/>
                                        <p:tgtEl>
                                          <p:spTgt spid="4">
                                            <p:graphicEl>
                                              <a:dgm id="{C91E0A6A-572D-46B5-9049-84ED061A64D3}"/>
                                            </p:graphicEl>
                                          </p:spTgt>
                                        </p:tgtEl>
                                        <p:attrNameLst>
                                          <p:attrName>ppt_x</p:attrName>
                                        </p:attrNameLst>
                                      </p:cBhvr>
                                      <p:tavLst>
                                        <p:tav tm="0">
                                          <p:val>
                                            <p:strVal val="#ppt_x"/>
                                          </p:val>
                                        </p:tav>
                                        <p:tav tm="100000">
                                          <p:val>
                                            <p:strVal val="#ppt_x"/>
                                          </p:val>
                                        </p:tav>
                                      </p:tavLst>
                                    </p:anim>
                                    <p:anim calcmode="lin" valueType="num">
                                      <p:cBhvr additive="base">
                                        <p:cTn id="21" dur="500" fill="hold"/>
                                        <p:tgtEl>
                                          <p:spTgt spid="4">
                                            <p:graphicEl>
                                              <a:dgm id="{C91E0A6A-572D-46B5-9049-84ED061A64D3}"/>
                                            </p:graphicEl>
                                          </p:spTgt>
                                        </p:tgtEl>
                                        <p:attrNameLst>
                                          <p:attrName>ppt_y</p:attrName>
                                        </p:attrNameLst>
                                      </p:cBhvr>
                                      <p:tavLst>
                                        <p:tav tm="0">
                                          <p:val>
                                            <p:strVal val="0-#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1" fill="hold" grpId="0" nodeType="clickEffect">
                                  <p:stCondLst>
                                    <p:cond delay="0"/>
                                  </p:stCondLst>
                                  <p:childTnLst>
                                    <p:set>
                                      <p:cBhvr>
                                        <p:cTn id="25" dur="1" fill="hold">
                                          <p:stCondLst>
                                            <p:cond delay="0"/>
                                          </p:stCondLst>
                                        </p:cTn>
                                        <p:tgtEl>
                                          <p:spTgt spid="4">
                                            <p:graphicEl>
                                              <a:dgm id="{BE1783E4-603F-4C93-A30A-7C5BA10C1F1B}"/>
                                            </p:graphicEl>
                                          </p:spTgt>
                                        </p:tgtEl>
                                        <p:attrNameLst>
                                          <p:attrName>style.visibility</p:attrName>
                                        </p:attrNameLst>
                                      </p:cBhvr>
                                      <p:to>
                                        <p:strVal val="visible"/>
                                      </p:to>
                                    </p:set>
                                    <p:anim calcmode="lin" valueType="num">
                                      <p:cBhvr additive="base">
                                        <p:cTn id="26" dur="500" fill="hold"/>
                                        <p:tgtEl>
                                          <p:spTgt spid="4">
                                            <p:graphicEl>
                                              <a:dgm id="{BE1783E4-603F-4C93-A30A-7C5BA10C1F1B}"/>
                                            </p:graphicEl>
                                          </p:spTgt>
                                        </p:tgtEl>
                                        <p:attrNameLst>
                                          <p:attrName>ppt_x</p:attrName>
                                        </p:attrNameLst>
                                      </p:cBhvr>
                                      <p:tavLst>
                                        <p:tav tm="0">
                                          <p:val>
                                            <p:strVal val="#ppt_x"/>
                                          </p:val>
                                        </p:tav>
                                        <p:tav tm="100000">
                                          <p:val>
                                            <p:strVal val="#ppt_x"/>
                                          </p:val>
                                        </p:tav>
                                      </p:tavLst>
                                    </p:anim>
                                    <p:anim calcmode="lin" valueType="num">
                                      <p:cBhvr additive="base">
                                        <p:cTn id="27" dur="500" fill="hold"/>
                                        <p:tgtEl>
                                          <p:spTgt spid="4">
                                            <p:graphicEl>
                                              <a:dgm id="{BE1783E4-603F-4C93-A30A-7C5BA10C1F1B}"/>
                                            </p:graphicEl>
                                          </p:spTgt>
                                        </p:tgtEl>
                                        <p:attrNameLst>
                                          <p:attrName>ppt_y</p:attrName>
                                        </p:attrNameLst>
                                      </p:cBhvr>
                                      <p:tavLst>
                                        <p:tav tm="0">
                                          <p:val>
                                            <p:strVal val="0-#ppt_h/2"/>
                                          </p:val>
                                        </p:tav>
                                        <p:tav tm="100000">
                                          <p:val>
                                            <p:strVal val="#ppt_y"/>
                                          </p:val>
                                        </p:tav>
                                      </p:tavLst>
                                    </p:anim>
                                  </p:childTnLst>
                                </p:cTn>
                              </p:par>
                              <p:par>
                                <p:cTn id="28" presetID="2" presetClass="entr" presetSubtype="1" fill="hold" grpId="0" nodeType="withEffect">
                                  <p:stCondLst>
                                    <p:cond delay="0"/>
                                  </p:stCondLst>
                                  <p:childTnLst>
                                    <p:set>
                                      <p:cBhvr>
                                        <p:cTn id="29" dur="1" fill="hold">
                                          <p:stCondLst>
                                            <p:cond delay="0"/>
                                          </p:stCondLst>
                                        </p:cTn>
                                        <p:tgtEl>
                                          <p:spTgt spid="4">
                                            <p:graphicEl>
                                              <a:dgm id="{B0BB06DC-10BB-42E2-9039-B1FA51B0A926}"/>
                                            </p:graphicEl>
                                          </p:spTgt>
                                        </p:tgtEl>
                                        <p:attrNameLst>
                                          <p:attrName>style.visibility</p:attrName>
                                        </p:attrNameLst>
                                      </p:cBhvr>
                                      <p:to>
                                        <p:strVal val="visible"/>
                                      </p:to>
                                    </p:set>
                                    <p:anim calcmode="lin" valueType="num">
                                      <p:cBhvr additive="base">
                                        <p:cTn id="30" dur="500" fill="hold"/>
                                        <p:tgtEl>
                                          <p:spTgt spid="4">
                                            <p:graphicEl>
                                              <a:dgm id="{B0BB06DC-10BB-42E2-9039-B1FA51B0A926}"/>
                                            </p:graphicEl>
                                          </p:spTgt>
                                        </p:tgtEl>
                                        <p:attrNameLst>
                                          <p:attrName>ppt_x</p:attrName>
                                        </p:attrNameLst>
                                      </p:cBhvr>
                                      <p:tavLst>
                                        <p:tav tm="0">
                                          <p:val>
                                            <p:strVal val="#ppt_x"/>
                                          </p:val>
                                        </p:tav>
                                        <p:tav tm="100000">
                                          <p:val>
                                            <p:strVal val="#ppt_x"/>
                                          </p:val>
                                        </p:tav>
                                      </p:tavLst>
                                    </p:anim>
                                    <p:anim calcmode="lin" valueType="num">
                                      <p:cBhvr additive="base">
                                        <p:cTn id="31" dur="500" fill="hold"/>
                                        <p:tgtEl>
                                          <p:spTgt spid="4">
                                            <p:graphicEl>
                                              <a:dgm id="{B0BB06DC-10BB-42E2-9039-B1FA51B0A926}"/>
                                            </p:graphicEl>
                                          </p:spTgt>
                                        </p:tgtEl>
                                        <p:attrNameLst>
                                          <p:attrName>ppt_y</p:attrName>
                                        </p:attrNameLst>
                                      </p:cBhvr>
                                      <p:tavLst>
                                        <p:tav tm="0">
                                          <p:val>
                                            <p:strVal val="0-#ppt_h/2"/>
                                          </p:val>
                                        </p:tav>
                                        <p:tav tm="100000">
                                          <p:val>
                                            <p:strVal val="#ppt_y"/>
                                          </p:val>
                                        </p:tav>
                                      </p:tavLst>
                                    </p:anim>
                                  </p:childTnLst>
                                </p:cTn>
                              </p:par>
                              <p:par>
                                <p:cTn id="32" presetID="2" presetClass="entr" presetSubtype="1" fill="hold" grpId="0" nodeType="withEffect">
                                  <p:stCondLst>
                                    <p:cond delay="0"/>
                                  </p:stCondLst>
                                  <p:childTnLst>
                                    <p:set>
                                      <p:cBhvr>
                                        <p:cTn id="33" dur="1" fill="hold">
                                          <p:stCondLst>
                                            <p:cond delay="0"/>
                                          </p:stCondLst>
                                        </p:cTn>
                                        <p:tgtEl>
                                          <p:spTgt spid="4">
                                            <p:graphicEl>
                                              <a:dgm id="{EBEF1C4C-DE99-41BB-AD05-66972C9372A6}"/>
                                            </p:graphicEl>
                                          </p:spTgt>
                                        </p:tgtEl>
                                        <p:attrNameLst>
                                          <p:attrName>style.visibility</p:attrName>
                                        </p:attrNameLst>
                                      </p:cBhvr>
                                      <p:to>
                                        <p:strVal val="visible"/>
                                      </p:to>
                                    </p:set>
                                    <p:anim calcmode="lin" valueType="num">
                                      <p:cBhvr additive="base">
                                        <p:cTn id="34" dur="500" fill="hold"/>
                                        <p:tgtEl>
                                          <p:spTgt spid="4">
                                            <p:graphicEl>
                                              <a:dgm id="{EBEF1C4C-DE99-41BB-AD05-66972C9372A6}"/>
                                            </p:graphicEl>
                                          </p:spTgt>
                                        </p:tgtEl>
                                        <p:attrNameLst>
                                          <p:attrName>ppt_x</p:attrName>
                                        </p:attrNameLst>
                                      </p:cBhvr>
                                      <p:tavLst>
                                        <p:tav tm="0">
                                          <p:val>
                                            <p:strVal val="#ppt_x"/>
                                          </p:val>
                                        </p:tav>
                                        <p:tav tm="100000">
                                          <p:val>
                                            <p:strVal val="#ppt_x"/>
                                          </p:val>
                                        </p:tav>
                                      </p:tavLst>
                                    </p:anim>
                                    <p:anim calcmode="lin" valueType="num">
                                      <p:cBhvr additive="base">
                                        <p:cTn id="35" dur="500" fill="hold"/>
                                        <p:tgtEl>
                                          <p:spTgt spid="4">
                                            <p:graphicEl>
                                              <a:dgm id="{EBEF1C4C-DE99-41BB-AD05-66972C9372A6}"/>
                                            </p:graphicEl>
                                          </p:spTgt>
                                        </p:tgtEl>
                                        <p:attrNameLst>
                                          <p:attrName>ppt_y</p:attrName>
                                        </p:attrNameLst>
                                      </p:cBhvr>
                                      <p:tavLst>
                                        <p:tav tm="0">
                                          <p:val>
                                            <p:strVal val="0-#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1" fill="hold" grpId="0" nodeType="clickEffect">
                                  <p:stCondLst>
                                    <p:cond delay="0"/>
                                  </p:stCondLst>
                                  <p:childTnLst>
                                    <p:set>
                                      <p:cBhvr>
                                        <p:cTn id="39" dur="1" fill="hold">
                                          <p:stCondLst>
                                            <p:cond delay="0"/>
                                          </p:stCondLst>
                                        </p:cTn>
                                        <p:tgtEl>
                                          <p:spTgt spid="4">
                                            <p:graphicEl>
                                              <a:dgm id="{EC656F62-26BD-40DF-A52E-82BA9175BCE6}"/>
                                            </p:graphicEl>
                                          </p:spTgt>
                                        </p:tgtEl>
                                        <p:attrNameLst>
                                          <p:attrName>style.visibility</p:attrName>
                                        </p:attrNameLst>
                                      </p:cBhvr>
                                      <p:to>
                                        <p:strVal val="visible"/>
                                      </p:to>
                                    </p:set>
                                    <p:anim calcmode="lin" valueType="num">
                                      <p:cBhvr additive="base">
                                        <p:cTn id="40" dur="500" fill="hold"/>
                                        <p:tgtEl>
                                          <p:spTgt spid="4">
                                            <p:graphicEl>
                                              <a:dgm id="{EC656F62-26BD-40DF-A52E-82BA9175BCE6}"/>
                                            </p:graphicEl>
                                          </p:spTgt>
                                        </p:tgtEl>
                                        <p:attrNameLst>
                                          <p:attrName>ppt_x</p:attrName>
                                        </p:attrNameLst>
                                      </p:cBhvr>
                                      <p:tavLst>
                                        <p:tav tm="0">
                                          <p:val>
                                            <p:strVal val="#ppt_x"/>
                                          </p:val>
                                        </p:tav>
                                        <p:tav tm="100000">
                                          <p:val>
                                            <p:strVal val="#ppt_x"/>
                                          </p:val>
                                        </p:tav>
                                      </p:tavLst>
                                    </p:anim>
                                    <p:anim calcmode="lin" valueType="num">
                                      <p:cBhvr additive="base">
                                        <p:cTn id="41" dur="500" fill="hold"/>
                                        <p:tgtEl>
                                          <p:spTgt spid="4">
                                            <p:graphicEl>
                                              <a:dgm id="{EC656F62-26BD-40DF-A52E-82BA9175BCE6}"/>
                                            </p:graphicEl>
                                          </p:spTgt>
                                        </p:tgtEl>
                                        <p:attrNameLst>
                                          <p:attrName>ppt_y</p:attrName>
                                        </p:attrNameLst>
                                      </p:cBhvr>
                                      <p:tavLst>
                                        <p:tav tm="0">
                                          <p:val>
                                            <p:strVal val="0-#ppt_h/2"/>
                                          </p:val>
                                        </p:tav>
                                        <p:tav tm="100000">
                                          <p:val>
                                            <p:strVal val="#ppt_y"/>
                                          </p:val>
                                        </p:tav>
                                      </p:tavLst>
                                    </p:anim>
                                  </p:childTnLst>
                                </p:cTn>
                              </p:par>
                              <p:par>
                                <p:cTn id="42" presetID="2" presetClass="entr" presetSubtype="1" fill="hold" grpId="0" nodeType="withEffect">
                                  <p:stCondLst>
                                    <p:cond delay="0"/>
                                  </p:stCondLst>
                                  <p:childTnLst>
                                    <p:set>
                                      <p:cBhvr>
                                        <p:cTn id="43" dur="1" fill="hold">
                                          <p:stCondLst>
                                            <p:cond delay="0"/>
                                          </p:stCondLst>
                                        </p:cTn>
                                        <p:tgtEl>
                                          <p:spTgt spid="4">
                                            <p:graphicEl>
                                              <a:dgm id="{A8CE9546-D7AE-40A4-AE54-F63BC3F399B0}"/>
                                            </p:graphicEl>
                                          </p:spTgt>
                                        </p:tgtEl>
                                        <p:attrNameLst>
                                          <p:attrName>style.visibility</p:attrName>
                                        </p:attrNameLst>
                                      </p:cBhvr>
                                      <p:to>
                                        <p:strVal val="visible"/>
                                      </p:to>
                                    </p:set>
                                    <p:anim calcmode="lin" valueType="num">
                                      <p:cBhvr additive="base">
                                        <p:cTn id="44" dur="500" fill="hold"/>
                                        <p:tgtEl>
                                          <p:spTgt spid="4">
                                            <p:graphicEl>
                                              <a:dgm id="{A8CE9546-D7AE-40A4-AE54-F63BC3F399B0}"/>
                                            </p:graphicEl>
                                          </p:spTgt>
                                        </p:tgtEl>
                                        <p:attrNameLst>
                                          <p:attrName>ppt_x</p:attrName>
                                        </p:attrNameLst>
                                      </p:cBhvr>
                                      <p:tavLst>
                                        <p:tav tm="0">
                                          <p:val>
                                            <p:strVal val="#ppt_x"/>
                                          </p:val>
                                        </p:tav>
                                        <p:tav tm="100000">
                                          <p:val>
                                            <p:strVal val="#ppt_x"/>
                                          </p:val>
                                        </p:tav>
                                      </p:tavLst>
                                    </p:anim>
                                    <p:anim calcmode="lin" valueType="num">
                                      <p:cBhvr additive="base">
                                        <p:cTn id="45" dur="500" fill="hold"/>
                                        <p:tgtEl>
                                          <p:spTgt spid="4">
                                            <p:graphicEl>
                                              <a:dgm id="{A8CE9546-D7AE-40A4-AE54-F63BC3F399B0}"/>
                                            </p:graphicEl>
                                          </p:spTgt>
                                        </p:tgtEl>
                                        <p:attrNameLst>
                                          <p:attrName>ppt_y</p:attrName>
                                        </p:attrNameLst>
                                      </p:cBhvr>
                                      <p:tavLst>
                                        <p:tav tm="0">
                                          <p:val>
                                            <p:strVal val="0-#ppt_h/2"/>
                                          </p:val>
                                        </p:tav>
                                        <p:tav tm="100000">
                                          <p:val>
                                            <p:strVal val="#ppt_y"/>
                                          </p:val>
                                        </p:tav>
                                      </p:tavLst>
                                    </p:anim>
                                  </p:childTnLst>
                                </p:cTn>
                              </p:par>
                              <p:par>
                                <p:cTn id="46" presetID="2" presetClass="entr" presetSubtype="1" fill="hold" grpId="0" nodeType="withEffect">
                                  <p:stCondLst>
                                    <p:cond delay="0"/>
                                  </p:stCondLst>
                                  <p:childTnLst>
                                    <p:set>
                                      <p:cBhvr>
                                        <p:cTn id="47" dur="1" fill="hold">
                                          <p:stCondLst>
                                            <p:cond delay="0"/>
                                          </p:stCondLst>
                                        </p:cTn>
                                        <p:tgtEl>
                                          <p:spTgt spid="4">
                                            <p:graphicEl>
                                              <a:dgm id="{0F0E395D-6305-4C9E-916B-6644CE7757A6}"/>
                                            </p:graphicEl>
                                          </p:spTgt>
                                        </p:tgtEl>
                                        <p:attrNameLst>
                                          <p:attrName>style.visibility</p:attrName>
                                        </p:attrNameLst>
                                      </p:cBhvr>
                                      <p:to>
                                        <p:strVal val="visible"/>
                                      </p:to>
                                    </p:set>
                                    <p:anim calcmode="lin" valueType="num">
                                      <p:cBhvr additive="base">
                                        <p:cTn id="48" dur="500" fill="hold"/>
                                        <p:tgtEl>
                                          <p:spTgt spid="4">
                                            <p:graphicEl>
                                              <a:dgm id="{0F0E395D-6305-4C9E-916B-6644CE7757A6}"/>
                                            </p:graphicEl>
                                          </p:spTgt>
                                        </p:tgtEl>
                                        <p:attrNameLst>
                                          <p:attrName>ppt_x</p:attrName>
                                        </p:attrNameLst>
                                      </p:cBhvr>
                                      <p:tavLst>
                                        <p:tav tm="0">
                                          <p:val>
                                            <p:strVal val="#ppt_x"/>
                                          </p:val>
                                        </p:tav>
                                        <p:tav tm="100000">
                                          <p:val>
                                            <p:strVal val="#ppt_x"/>
                                          </p:val>
                                        </p:tav>
                                      </p:tavLst>
                                    </p:anim>
                                    <p:anim calcmode="lin" valueType="num">
                                      <p:cBhvr additive="base">
                                        <p:cTn id="49" dur="500" fill="hold"/>
                                        <p:tgtEl>
                                          <p:spTgt spid="4">
                                            <p:graphicEl>
                                              <a:dgm id="{0F0E395D-6305-4C9E-916B-6644CE7757A6}"/>
                                            </p:graphicEl>
                                          </p:spTgt>
                                        </p:tgtEl>
                                        <p:attrNameLst>
                                          <p:attrName>ppt_y</p:attrName>
                                        </p:attrNameLst>
                                      </p:cBhvr>
                                      <p:tavLst>
                                        <p:tav tm="0">
                                          <p:val>
                                            <p:strVal val="0-#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1" fill="hold" grpId="0" nodeType="clickEffect">
                                  <p:stCondLst>
                                    <p:cond delay="0"/>
                                  </p:stCondLst>
                                  <p:childTnLst>
                                    <p:set>
                                      <p:cBhvr>
                                        <p:cTn id="53" dur="1" fill="hold">
                                          <p:stCondLst>
                                            <p:cond delay="0"/>
                                          </p:stCondLst>
                                        </p:cTn>
                                        <p:tgtEl>
                                          <p:spTgt spid="4">
                                            <p:graphicEl>
                                              <a:dgm id="{0A0C2436-B772-4070-B1DB-08707F77E730}"/>
                                            </p:graphicEl>
                                          </p:spTgt>
                                        </p:tgtEl>
                                        <p:attrNameLst>
                                          <p:attrName>style.visibility</p:attrName>
                                        </p:attrNameLst>
                                      </p:cBhvr>
                                      <p:to>
                                        <p:strVal val="visible"/>
                                      </p:to>
                                    </p:set>
                                    <p:anim calcmode="lin" valueType="num">
                                      <p:cBhvr additive="base">
                                        <p:cTn id="54" dur="500" fill="hold"/>
                                        <p:tgtEl>
                                          <p:spTgt spid="4">
                                            <p:graphicEl>
                                              <a:dgm id="{0A0C2436-B772-4070-B1DB-08707F77E730}"/>
                                            </p:graphicEl>
                                          </p:spTgt>
                                        </p:tgtEl>
                                        <p:attrNameLst>
                                          <p:attrName>ppt_x</p:attrName>
                                        </p:attrNameLst>
                                      </p:cBhvr>
                                      <p:tavLst>
                                        <p:tav tm="0">
                                          <p:val>
                                            <p:strVal val="#ppt_x"/>
                                          </p:val>
                                        </p:tav>
                                        <p:tav tm="100000">
                                          <p:val>
                                            <p:strVal val="#ppt_x"/>
                                          </p:val>
                                        </p:tav>
                                      </p:tavLst>
                                    </p:anim>
                                    <p:anim calcmode="lin" valueType="num">
                                      <p:cBhvr additive="base">
                                        <p:cTn id="55" dur="500" fill="hold"/>
                                        <p:tgtEl>
                                          <p:spTgt spid="4">
                                            <p:graphicEl>
                                              <a:dgm id="{0A0C2436-B772-4070-B1DB-08707F77E730}"/>
                                            </p:graphicEl>
                                          </p:spTgt>
                                        </p:tgtEl>
                                        <p:attrNameLst>
                                          <p:attrName>ppt_y</p:attrName>
                                        </p:attrNameLst>
                                      </p:cBhvr>
                                      <p:tavLst>
                                        <p:tav tm="0">
                                          <p:val>
                                            <p:strVal val="0-#ppt_h/2"/>
                                          </p:val>
                                        </p:tav>
                                        <p:tav tm="100000">
                                          <p:val>
                                            <p:strVal val="#ppt_y"/>
                                          </p:val>
                                        </p:tav>
                                      </p:tavLst>
                                    </p:anim>
                                  </p:childTnLst>
                                </p:cTn>
                              </p:par>
                              <p:par>
                                <p:cTn id="56" presetID="2" presetClass="entr" presetSubtype="1" fill="hold" grpId="0" nodeType="withEffect">
                                  <p:stCondLst>
                                    <p:cond delay="0"/>
                                  </p:stCondLst>
                                  <p:childTnLst>
                                    <p:set>
                                      <p:cBhvr>
                                        <p:cTn id="57" dur="1" fill="hold">
                                          <p:stCondLst>
                                            <p:cond delay="0"/>
                                          </p:stCondLst>
                                        </p:cTn>
                                        <p:tgtEl>
                                          <p:spTgt spid="4">
                                            <p:graphicEl>
                                              <a:dgm id="{9F8B2D1D-7837-49A3-89BB-4EB7A29FED6E}"/>
                                            </p:graphicEl>
                                          </p:spTgt>
                                        </p:tgtEl>
                                        <p:attrNameLst>
                                          <p:attrName>style.visibility</p:attrName>
                                        </p:attrNameLst>
                                      </p:cBhvr>
                                      <p:to>
                                        <p:strVal val="visible"/>
                                      </p:to>
                                    </p:set>
                                    <p:anim calcmode="lin" valueType="num">
                                      <p:cBhvr additive="base">
                                        <p:cTn id="58" dur="500" fill="hold"/>
                                        <p:tgtEl>
                                          <p:spTgt spid="4">
                                            <p:graphicEl>
                                              <a:dgm id="{9F8B2D1D-7837-49A3-89BB-4EB7A29FED6E}"/>
                                            </p:graphicEl>
                                          </p:spTgt>
                                        </p:tgtEl>
                                        <p:attrNameLst>
                                          <p:attrName>ppt_x</p:attrName>
                                        </p:attrNameLst>
                                      </p:cBhvr>
                                      <p:tavLst>
                                        <p:tav tm="0">
                                          <p:val>
                                            <p:strVal val="#ppt_x"/>
                                          </p:val>
                                        </p:tav>
                                        <p:tav tm="100000">
                                          <p:val>
                                            <p:strVal val="#ppt_x"/>
                                          </p:val>
                                        </p:tav>
                                      </p:tavLst>
                                    </p:anim>
                                    <p:anim calcmode="lin" valueType="num">
                                      <p:cBhvr additive="base">
                                        <p:cTn id="59" dur="500" fill="hold"/>
                                        <p:tgtEl>
                                          <p:spTgt spid="4">
                                            <p:graphicEl>
                                              <a:dgm id="{9F8B2D1D-7837-49A3-89BB-4EB7A29FED6E}"/>
                                            </p:graphicEl>
                                          </p:spTgt>
                                        </p:tgtEl>
                                        <p:attrNameLst>
                                          <p:attrName>ppt_y</p:attrName>
                                        </p:attrNameLst>
                                      </p:cBhvr>
                                      <p:tavLst>
                                        <p:tav tm="0">
                                          <p:val>
                                            <p:strVal val="0-#ppt_h/2"/>
                                          </p:val>
                                        </p:tav>
                                        <p:tav tm="100000">
                                          <p:val>
                                            <p:strVal val="#ppt_y"/>
                                          </p:val>
                                        </p:tav>
                                      </p:tavLst>
                                    </p:anim>
                                  </p:childTnLst>
                                </p:cTn>
                              </p:par>
                              <p:par>
                                <p:cTn id="60" presetID="2" presetClass="entr" presetSubtype="1" fill="hold" grpId="0" nodeType="withEffect">
                                  <p:stCondLst>
                                    <p:cond delay="0"/>
                                  </p:stCondLst>
                                  <p:childTnLst>
                                    <p:set>
                                      <p:cBhvr>
                                        <p:cTn id="61" dur="1" fill="hold">
                                          <p:stCondLst>
                                            <p:cond delay="0"/>
                                          </p:stCondLst>
                                        </p:cTn>
                                        <p:tgtEl>
                                          <p:spTgt spid="4">
                                            <p:graphicEl>
                                              <a:dgm id="{1F0F53ED-C31B-4CBD-B692-D12A697A46A5}"/>
                                            </p:graphicEl>
                                          </p:spTgt>
                                        </p:tgtEl>
                                        <p:attrNameLst>
                                          <p:attrName>style.visibility</p:attrName>
                                        </p:attrNameLst>
                                      </p:cBhvr>
                                      <p:to>
                                        <p:strVal val="visible"/>
                                      </p:to>
                                    </p:set>
                                    <p:anim calcmode="lin" valueType="num">
                                      <p:cBhvr additive="base">
                                        <p:cTn id="62" dur="500" fill="hold"/>
                                        <p:tgtEl>
                                          <p:spTgt spid="4">
                                            <p:graphicEl>
                                              <a:dgm id="{1F0F53ED-C31B-4CBD-B692-D12A697A46A5}"/>
                                            </p:graphicEl>
                                          </p:spTgt>
                                        </p:tgtEl>
                                        <p:attrNameLst>
                                          <p:attrName>ppt_x</p:attrName>
                                        </p:attrNameLst>
                                      </p:cBhvr>
                                      <p:tavLst>
                                        <p:tav tm="0">
                                          <p:val>
                                            <p:strVal val="#ppt_x"/>
                                          </p:val>
                                        </p:tav>
                                        <p:tav tm="100000">
                                          <p:val>
                                            <p:strVal val="#ppt_x"/>
                                          </p:val>
                                        </p:tav>
                                      </p:tavLst>
                                    </p:anim>
                                    <p:anim calcmode="lin" valueType="num">
                                      <p:cBhvr additive="base">
                                        <p:cTn id="63" dur="500" fill="hold"/>
                                        <p:tgtEl>
                                          <p:spTgt spid="4">
                                            <p:graphicEl>
                                              <a:dgm id="{1F0F53ED-C31B-4CBD-B692-D12A697A46A5}"/>
                                            </p:graphicEl>
                                          </p:spTgt>
                                        </p:tgtEl>
                                        <p:attrNameLst>
                                          <p:attrName>ppt_y</p:attrName>
                                        </p:attrNameLst>
                                      </p:cBhvr>
                                      <p:tavLst>
                                        <p:tav tm="0">
                                          <p:val>
                                            <p:strVal val="0-#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2" presetClass="entr" presetSubtype="1" fill="hold" grpId="0" nodeType="clickEffect">
                                  <p:stCondLst>
                                    <p:cond delay="0"/>
                                  </p:stCondLst>
                                  <p:childTnLst>
                                    <p:set>
                                      <p:cBhvr>
                                        <p:cTn id="67" dur="1" fill="hold">
                                          <p:stCondLst>
                                            <p:cond delay="0"/>
                                          </p:stCondLst>
                                        </p:cTn>
                                        <p:tgtEl>
                                          <p:spTgt spid="4">
                                            <p:graphicEl>
                                              <a:dgm id="{294CD50B-9009-4A2A-B17E-B857C111F5C9}"/>
                                            </p:graphicEl>
                                          </p:spTgt>
                                        </p:tgtEl>
                                        <p:attrNameLst>
                                          <p:attrName>style.visibility</p:attrName>
                                        </p:attrNameLst>
                                      </p:cBhvr>
                                      <p:to>
                                        <p:strVal val="visible"/>
                                      </p:to>
                                    </p:set>
                                    <p:anim calcmode="lin" valueType="num">
                                      <p:cBhvr additive="base">
                                        <p:cTn id="68" dur="500" fill="hold"/>
                                        <p:tgtEl>
                                          <p:spTgt spid="4">
                                            <p:graphicEl>
                                              <a:dgm id="{294CD50B-9009-4A2A-B17E-B857C111F5C9}"/>
                                            </p:graphicEl>
                                          </p:spTgt>
                                        </p:tgtEl>
                                        <p:attrNameLst>
                                          <p:attrName>ppt_x</p:attrName>
                                        </p:attrNameLst>
                                      </p:cBhvr>
                                      <p:tavLst>
                                        <p:tav tm="0">
                                          <p:val>
                                            <p:strVal val="#ppt_x"/>
                                          </p:val>
                                        </p:tav>
                                        <p:tav tm="100000">
                                          <p:val>
                                            <p:strVal val="#ppt_x"/>
                                          </p:val>
                                        </p:tav>
                                      </p:tavLst>
                                    </p:anim>
                                    <p:anim calcmode="lin" valueType="num">
                                      <p:cBhvr additive="base">
                                        <p:cTn id="69" dur="500" fill="hold"/>
                                        <p:tgtEl>
                                          <p:spTgt spid="4">
                                            <p:graphicEl>
                                              <a:dgm id="{294CD50B-9009-4A2A-B17E-B857C111F5C9}"/>
                                            </p:graphicEl>
                                          </p:spTgt>
                                        </p:tgtEl>
                                        <p:attrNameLst>
                                          <p:attrName>ppt_y</p:attrName>
                                        </p:attrNameLst>
                                      </p:cBhvr>
                                      <p:tavLst>
                                        <p:tav tm="0">
                                          <p:val>
                                            <p:strVal val="0-#ppt_h/2"/>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2" presetClass="entr" presetSubtype="1" fill="hold" grpId="0" nodeType="clickEffect">
                                  <p:stCondLst>
                                    <p:cond delay="0"/>
                                  </p:stCondLst>
                                  <p:childTnLst>
                                    <p:set>
                                      <p:cBhvr>
                                        <p:cTn id="73" dur="1" fill="hold">
                                          <p:stCondLst>
                                            <p:cond delay="0"/>
                                          </p:stCondLst>
                                        </p:cTn>
                                        <p:tgtEl>
                                          <p:spTgt spid="4">
                                            <p:graphicEl>
                                              <a:dgm id="{68F9AB6E-0D66-4F93-BA38-1CB5A6566715}"/>
                                            </p:graphicEl>
                                          </p:spTgt>
                                        </p:tgtEl>
                                        <p:attrNameLst>
                                          <p:attrName>style.visibility</p:attrName>
                                        </p:attrNameLst>
                                      </p:cBhvr>
                                      <p:to>
                                        <p:strVal val="visible"/>
                                      </p:to>
                                    </p:set>
                                    <p:anim calcmode="lin" valueType="num">
                                      <p:cBhvr additive="base">
                                        <p:cTn id="74" dur="500" fill="hold"/>
                                        <p:tgtEl>
                                          <p:spTgt spid="4">
                                            <p:graphicEl>
                                              <a:dgm id="{68F9AB6E-0D66-4F93-BA38-1CB5A6566715}"/>
                                            </p:graphicEl>
                                          </p:spTgt>
                                        </p:tgtEl>
                                        <p:attrNameLst>
                                          <p:attrName>ppt_x</p:attrName>
                                        </p:attrNameLst>
                                      </p:cBhvr>
                                      <p:tavLst>
                                        <p:tav tm="0">
                                          <p:val>
                                            <p:strVal val="#ppt_x"/>
                                          </p:val>
                                        </p:tav>
                                        <p:tav tm="100000">
                                          <p:val>
                                            <p:strVal val="#ppt_x"/>
                                          </p:val>
                                        </p:tav>
                                      </p:tavLst>
                                    </p:anim>
                                    <p:anim calcmode="lin" valueType="num">
                                      <p:cBhvr additive="base">
                                        <p:cTn id="75" dur="500" fill="hold"/>
                                        <p:tgtEl>
                                          <p:spTgt spid="4">
                                            <p:graphicEl>
                                              <a:dgm id="{68F9AB6E-0D66-4F93-BA38-1CB5A6566715}"/>
                                            </p:graphicEl>
                                          </p:spTgt>
                                        </p:tgtEl>
                                        <p:attrNameLst>
                                          <p:attrName>ppt_y</p:attrName>
                                        </p:attrNameLst>
                                      </p:cBhvr>
                                      <p:tavLst>
                                        <p:tav tm="0">
                                          <p:val>
                                            <p:strVal val="0-#ppt_h/2"/>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2" presetClass="entr" presetSubtype="1" fill="hold" grpId="0" nodeType="clickEffect">
                                  <p:stCondLst>
                                    <p:cond delay="0"/>
                                  </p:stCondLst>
                                  <p:childTnLst>
                                    <p:set>
                                      <p:cBhvr>
                                        <p:cTn id="79" dur="1" fill="hold">
                                          <p:stCondLst>
                                            <p:cond delay="0"/>
                                          </p:stCondLst>
                                        </p:cTn>
                                        <p:tgtEl>
                                          <p:spTgt spid="4">
                                            <p:graphicEl>
                                              <a:dgm id="{AF0A51A8-3206-42C4-8FF9-069BCA1E397A}"/>
                                            </p:graphicEl>
                                          </p:spTgt>
                                        </p:tgtEl>
                                        <p:attrNameLst>
                                          <p:attrName>style.visibility</p:attrName>
                                        </p:attrNameLst>
                                      </p:cBhvr>
                                      <p:to>
                                        <p:strVal val="visible"/>
                                      </p:to>
                                    </p:set>
                                    <p:anim calcmode="lin" valueType="num">
                                      <p:cBhvr additive="base">
                                        <p:cTn id="80" dur="500" fill="hold"/>
                                        <p:tgtEl>
                                          <p:spTgt spid="4">
                                            <p:graphicEl>
                                              <a:dgm id="{AF0A51A8-3206-42C4-8FF9-069BCA1E397A}"/>
                                            </p:graphicEl>
                                          </p:spTgt>
                                        </p:tgtEl>
                                        <p:attrNameLst>
                                          <p:attrName>ppt_x</p:attrName>
                                        </p:attrNameLst>
                                      </p:cBhvr>
                                      <p:tavLst>
                                        <p:tav tm="0">
                                          <p:val>
                                            <p:strVal val="#ppt_x"/>
                                          </p:val>
                                        </p:tav>
                                        <p:tav tm="100000">
                                          <p:val>
                                            <p:strVal val="#ppt_x"/>
                                          </p:val>
                                        </p:tav>
                                      </p:tavLst>
                                    </p:anim>
                                    <p:anim calcmode="lin" valueType="num">
                                      <p:cBhvr additive="base">
                                        <p:cTn id="81" dur="500" fill="hold"/>
                                        <p:tgtEl>
                                          <p:spTgt spid="4">
                                            <p:graphicEl>
                                              <a:dgm id="{AF0A51A8-3206-42C4-8FF9-069BCA1E397A}"/>
                                            </p:graphicEl>
                                          </p:spTgt>
                                        </p:tgtEl>
                                        <p:attrNameLst>
                                          <p:attrName>ppt_y</p:attrName>
                                        </p:attrNameLst>
                                      </p:cBhvr>
                                      <p:tavLst>
                                        <p:tav tm="0">
                                          <p:val>
                                            <p:strVal val="0-#ppt_h/2"/>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2" presetClass="entr" presetSubtype="1" fill="hold" grpId="0" nodeType="clickEffect">
                                  <p:stCondLst>
                                    <p:cond delay="0"/>
                                  </p:stCondLst>
                                  <p:childTnLst>
                                    <p:set>
                                      <p:cBhvr>
                                        <p:cTn id="85" dur="1" fill="hold">
                                          <p:stCondLst>
                                            <p:cond delay="0"/>
                                          </p:stCondLst>
                                        </p:cTn>
                                        <p:tgtEl>
                                          <p:spTgt spid="4">
                                            <p:graphicEl>
                                              <a:dgm id="{09BE64DF-96DF-454A-A934-1475E5A47310}"/>
                                            </p:graphicEl>
                                          </p:spTgt>
                                        </p:tgtEl>
                                        <p:attrNameLst>
                                          <p:attrName>style.visibility</p:attrName>
                                        </p:attrNameLst>
                                      </p:cBhvr>
                                      <p:to>
                                        <p:strVal val="visible"/>
                                      </p:to>
                                    </p:set>
                                    <p:anim calcmode="lin" valueType="num">
                                      <p:cBhvr additive="base">
                                        <p:cTn id="86" dur="500" fill="hold"/>
                                        <p:tgtEl>
                                          <p:spTgt spid="4">
                                            <p:graphicEl>
                                              <a:dgm id="{09BE64DF-96DF-454A-A934-1475E5A47310}"/>
                                            </p:graphicEl>
                                          </p:spTgt>
                                        </p:tgtEl>
                                        <p:attrNameLst>
                                          <p:attrName>ppt_x</p:attrName>
                                        </p:attrNameLst>
                                      </p:cBhvr>
                                      <p:tavLst>
                                        <p:tav tm="0">
                                          <p:val>
                                            <p:strVal val="#ppt_x"/>
                                          </p:val>
                                        </p:tav>
                                        <p:tav tm="100000">
                                          <p:val>
                                            <p:strVal val="#ppt_x"/>
                                          </p:val>
                                        </p:tav>
                                      </p:tavLst>
                                    </p:anim>
                                    <p:anim calcmode="lin" valueType="num">
                                      <p:cBhvr additive="base">
                                        <p:cTn id="87" dur="500" fill="hold"/>
                                        <p:tgtEl>
                                          <p:spTgt spid="4">
                                            <p:graphicEl>
                                              <a:dgm id="{09BE64DF-96DF-454A-A934-1475E5A47310}"/>
                                            </p:graphic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uiExpand="1">
        <p:bldSub>
          <a:bldDgm bld="lvlOne"/>
        </p:bldSub>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9531" y="351692"/>
            <a:ext cx="8596668" cy="1111347"/>
          </a:xfrm>
        </p:spPr>
        <p:txBody>
          <a:bodyPr>
            <a:normAutofit fontScale="90000"/>
          </a:bodyPr>
          <a:lstStyle/>
          <a:p>
            <a:pPr algn="ctr"/>
            <a:r>
              <a:rPr lang="en-US" dirty="0"/>
              <a:t>Syllabus (Course Outline)</a:t>
            </a:r>
            <a:br>
              <a:rPr lang="en-US" dirty="0"/>
            </a:br>
            <a:r>
              <a:rPr lang="en-US" dirty="0"/>
              <a:t>3 hour per week</a:t>
            </a:r>
            <a:br>
              <a:rPr lang="en-US" dirty="0"/>
            </a:br>
            <a:endParaRPr lang="ar-IQ" dirty="0"/>
          </a:p>
        </p:txBody>
      </p:sp>
      <p:graphicFrame>
        <p:nvGraphicFramePr>
          <p:cNvPr id="4" name="Content Placeholder 3"/>
          <p:cNvGraphicFramePr>
            <a:graphicFrameLocks noGrp="1"/>
          </p:cNvGraphicFramePr>
          <p:nvPr>
            <p:ph idx="1"/>
            <p:extLst/>
          </p:nvPr>
        </p:nvGraphicFramePr>
        <p:xfrm>
          <a:off x="548639" y="1448972"/>
          <a:ext cx="11324493" cy="49092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0046390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4">
                                            <p:graphicEl>
                                              <a:dgm id="{6E69F021-A816-413A-BC75-3612FE96EE49}"/>
                                            </p:graphicEl>
                                          </p:spTgt>
                                        </p:tgtEl>
                                        <p:attrNameLst>
                                          <p:attrName>style.visibility</p:attrName>
                                        </p:attrNameLst>
                                      </p:cBhvr>
                                      <p:to>
                                        <p:strVal val="visible"/>
                                      </p:to>
                                    </p:set>
                                    <p:animEffect transition="in" filter="fade">
                                      <p:cBhvr>
                                        <p:cTn id="14" dur="1000"/>
                                        <p:tgtEl>
                                          <p:spTgt spid="4">
                                            <p:graphicEl>
                                              <a:dgm id="{6E69F021-A816-413A-BC75-3612FE96EE49}"/>
                                            </p:graphicEl>
                                          </p:spTgt>
                                        </p:tgtEl>
                                      </p:cBhvr>
                                    </p:animEffect>
                                    <p:anim calcmode="lin" valueType="num">
                                      <p:cBhvr>
                                        <p:cTn id="15" dur="1000" fill="hold"/>
                                        <p:tgtEl>
                                          <p:spTgt spid="4">
                                            <p:graphicEl>
                                              <a:dgm id="{6E69F021-A816-413A-BC75-3612FE96EE49}"/>
                                            </p:graphicEl>
                                          </p:spTgt>
                                        </p:tgtEl>
                                        <p:attrNameLst>
                                          <p:attrName>ppt_x</p:attrName>
                                        </p:attrNameLst>
                                      </p:cBhvr>
                                      <p:tavLst>
                                        <p:tav tm="0">
                                          <p:val>
                                            <p:strVal val="#ppt_x"/>
                                          </p:val>
                                        </p:tav>
                                        <p:tav tm="100000">
                                          <p:val>
                                            <p:strVal val="#ppt_x"/>
                                          </p:val>
                                        </p:tav>
                                      </p:tavLst>
                                    </p:anim>
                                    <p:anim calcmode="lin" valueType="num">
                                      <p:cBhvr>
                                        <p:cTn id="16" dur="1000" fill="hold"/>
                                        <p:tgtEl>
                                          <p:spTgt spid="4">
                                            <p:graphicEl>
                                              <a:dgm id="{6E69F021-A816-413A-BC75-3612FE96EE49}"/>
                                            </p:graphicEl>
                                          </p:spTgt>
                                        </p:tgtEl>
                                        <p:attrNameLst>
                                          <p:attrName>ppt_y</p:attrName>
                                        </p:attrNameLst>
                                      </p:cBhvr>
                                      <p:tavLst>
                                        <p:tav tm="0">
                                          <p:val>
                                            <p:strVal val="#ppt_y-.1"/>
                                          </p:val>
                                        </p:tav>
                                        <p:tav tm="100000">
                                          <p:val>
                                            <p:strVal val="#ppt_y"/>
                                          </p:val>
                                        </p:tav>
                                      </p:tavLst>
                                    </p:anim>
                                  </p:childTnLst>
                                </p:cTn>
                              </p:par>
                              <p:par>
                                <p:cTn id="17" presetID="47" presetClass="entr" presetSubtype="0" fill="hold" grpId="0" nodeType="withEffect">
                                  <p:stCondLst>
                                    <p:cond delay="0"/>
                                  </p:stCondLst>
                                  <p:childTnLst>
                                    <p:set>
                                      <p:cBhvr>
                                        <p:cTn id="18" dur="1" fill="hold">
                                          <p:stCondLst>
                                            <p:cond delay="0"/>
                                          </p:stCondLst>
                                        </p:cTn>
                                        <p:tgtEl>
                                          <p:spTgt spid="4">
                                            <p:graphicEl>
                                              <a:dgm id="{82C920F1-9401-4A40-A6DE-3DD61E22599F}"/>
                                            </p:graphicEl>
                                          </p:spTgt>
                                        </p:tgtEl>
                                        <p:attrNameLst>
                                          <p:attrName>style.visibility</p:attrName>
                                        </p:attrNameLst>
                                      </p:cBhvr>
                                      <p:to>
                                        <p:strVal val="visible"/>
                                      </p:to>
                                    </p:set>
                                    <p:animEffect transition="in" filter="fade">
                                      <p:cBhvr>
                                        <p:cTn id="19" dur="1000"/>
                                        <p:tgtEl>
                                          <p:spTgt spid="4">
                                            <p:graphicEl>
                                              <a:dgm id="{82C920F1-9401-4A40-A6DE-3DD61E22599F}"/>
                                            </p:graphicEl>
                                          </p:spTgt>
                                        </p:tgtEl>
                                      </p:cBhvr>
                                    </p:animEffect>
                                    <p:anim calcmode="lin" valueType="num">
                                      <p:cBhvr>
                                        <p:cTn id="20" dur="1000" fill="hold"/>
                                        <p:tgtEl>
                                          <p:spTgt spid="4">
                                            <p:graphicEl>
                                              <a:dgm id="{82C920F1-9401-4A40-A6DE-3DD61E22599F}"/>
                                            </p:graphicEl>
                                          </p:spTgt>
                                        </p:tgtEl>
                                        <p:attrNameLst>
                                          <p:attrName>ppt_x</p:attrName>
                                        </p:attrNameLst>
                                      </p:cBhvr>
                                      <p:tavLst>
                                        <p:tav tm="0">
                                          <p:val>
                                            <p:strVal val="#ppt_x"/>
                                          </p:val>
                                        </p:tav>
                                        <p:tav tm="100000">
                                          <p:val>
                                            <p:strVal val="#ppt_x"/>
                                          </p:val>
                                        </p:tav>
                                      </p:tavLst>
                                    </p:anim>
                                    <p:anim calcmode="lin" valueType="num">
                                      <p:cBhvr>
                                        <p:cTn id="21" dur="1000" fill="hold"/>
                                        <p:tgtEl>
                                          <p:spTgt spid="4">
                                            <p:graphicEl>
                                              <a:dgm id="{82C920F1-9401-4A40-A6DE-3DD61E22599F}"/>
                                            </p:graphicEl>
                                          </p:spTgt>
                                        </p:tgtEl>
                                        <p:attrNameLst>
                                          <p:attrName>ppt_y</p:attrName>
                                        </p:attrNameLst>
                                      </p:cBhvr>
                                      <p:tavLst>
                                        <p:tav tm="0">
                                          <p:val>
                                            <p:strVal val="#ppt_y-.1"/>
                                          </p:val>
                                        </p:tav>
                                        <p:tav tm="100000">
                                          <p:val>
                                            <p:strVal val="#ppt_y"/>
                                          </p:val>
                                        </p:tav>
                                      </p:tavLst>
                                    </p:anim>
                                  </p:childTnLst>
                                </p:cTn>
                              </p:par>
                              <p:par>
                                <p:cTn id="22" presetID="47" presetClass="entr" presetSubtype="0" fill="hold" grpId="0" nodeType="withEffect">
                                  <p:stCondLst>
                                    <p:cond delay="0"/>
                                  </p:stCondLst>
                                  <p:childTnLst>
                                    <p:set>
                                      <p:cBhvr>
                                        <p:cTn id="23" dur="1" fill="hold">
                                          <p:stCondLst>
                                            <p:cond delay="0"/>
                                          </p:stCondLst>
                                        </p:cTn>
                                        <p:tgtEl>
                                          <p:spTgt spid="4">
                                            <p:graphicEl>
                                              <a:dgm id="{92ED0325-C64A-4CA3-83E2-5E66120A4734}"/>
                                            </p:graphicEl>
                                          </p:spTgt>
                                        </p:tgtEl>
                                        <p:attrNameLst>
                                          <p:attrName>style.visibility</p:attrName>
                                        </p:attrNameLst>
                                      </p:cBhvr>
                                      <p:to>
                                        <p:strVal val="visible"/>
                                      </p:to>
                                    </p:set>
                                    <p:animEffect transition="in" filter="fade">
                                      <p:cBhvr>
                                        <p:cTn id="24" dur="1000"/>
                                        <p:tgtEl>
                                          <p:spTgt spid="4">
                                            <p:graphicEl>
                                              <a:dgm id="{92ED0325-C64A-4CA3-83E2-5E66120A4734}"/>
                                            </p:graphicEl>
                                          </p:spTgt>
                                        </p:tgtEl>
                                      </p:cBhvr>
                                    </p:animEffect>
                                    <p:anim calcmode="lin" valueType="num">
                                      <p:cBhvr>
                                        <p:cTn id="25" dur="1000" fill="hold"/>
                                        <p:tgtEl>
                                          <p:spTgt spid="4">
                                            <p:graphicEl>
                                              <a:dgm id="{92ED0325-C64A-4CA3-83E2-5E66120A4734}"/>
                                            </p:graphicEl>
                                          </p:spTgt>
                                        </p:tgtEl>
                                        <p:attrNameLst>
                                          <p:attrName>ppt_x</p:attrName>
                                        </p:attrNameLst>
                                      </p:cBhvr>
                                      <p:tavLst>
                                        <p:tav tm="0">
                                          <p:val>
                                            <p:strVal val="#ppt_x"/>
                                          </p:val>
                                        </p:tav>
                                        <p:tav tm="100000">
                                          <p:val>
                                            <p:strVal val="#ppt_x"/>
                                          </p:val>
                                        </p:tav>
                                      </p:tavLst>
                                    </p:anim>
                                    <p:anim calcmode="lin" valueType="num">
                                      <p:cBhvr>
                                        <p:cTn id="26" dur="1000" fill="hold"/>
                                        <p:tgtEl>
                                          <p:spTgt spid="4">
                                            <p:graphicEl>
                                              <a:dgm id="{92ED0325-C64A-4CA3-83E2-5E66120A4734}"/>
                                            </p:graphic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7" presetClass="entr" presetSubtype="0" fill="hold" grpId="0" nodeType="clickEffect">
                                  <p:stCondLst>
                                    <p:cond delay="0"/>
                                  </p:stCondLst>
                                  <p:childTnLst>
                                    <p:set>
                                      <p:cBhvr>
                                        <p:cTn id="30" dur="1" fill="hold">
                                          <p:stCondLst>
                                            <p:cond delay="0"/>
                                          </p:stCondLst>
                                        </p:cTn>
                                        <p:tgtEl>
                                          <p:spTgt spid="4">
                                            <p:graphicEl>
                                              <a:dgm id="{2D2615E4-3E3D-4A95-837B-5316BDC5F8CD}"/>
                                            </p:graphicEl>
                                          </p:spTgt>
                                        </p:tgtEl>
                                        <p:attrNameLst>
                                          <p:attrName>style.visibility</p:attrName>
                                        </p:attrNameLst>
                                      </p:cBhvr>
                                      <p:to>
                                        <p:strVal val="visible"/>
                                      </p:to>
                                    </p:set>
                                    <p:animEffect transition="in" filter="fade">
                                      <p:cBhvr>
                                        <p:cTn id="31" dur="1000"/>
                                        <p:tgtEl>
                                          <p:spTgt spid="4">
                                            <p:graphicEl>
                                              <a:dgm id="{2D2615E4-3E3D-4A95-837B-5316BDC5F8CD}"/>
                                            </p:graphicEl>
                                          </p:spTgt>
                                        </p:tgtEl>
                                      </p:cBhvr>
                                    </p:animEffect>
                                    <p:anim calcmode="lin" valueType="num">
                                      <p:cBhvr>
                                        <p:cTn id="32" dur="1000" fill="hold"/>
                                        <p:tgtEl>
                                          <p:spTgt spid="4">
                                            <p:graphicEl>
                                              <a:dgm id="{2D2615E4-3E3D-4A95-837B-5316BDC5F8CD}"/>
                                            </p:graphicEl>
                                          </p:spTgt>
                                        </p:tgtEl>
                                        <p:attrNameLst>
                                          <p:attrName>ppt_x</p:attrName>
                                        </p:attrNameLst>
                                      </p:cBhvr>
                                      <p:tavLst>
                                        <p:tav tm="0">
                                          <p:val>
                                            <p:strVal val="#ppt_x"/>
                                          </p:val>
                                        </p:tav>
                                        <p:tav tm="100000">
                                          <p:val>
                                            <p:strVal val="#ppt_x"/>
                                          </p:val>
                                        </p:tav>
                                      </p:tavLst>
                                    </p:anim>
                                    <p:anim calcmode="lin" valueType="num">
                                      <p:cBhvr>
                                        <p:cTn id="33" dur="1000" fill="hold"/>
                                        <p:tgtEl>
                                          <p:spTgt spid="4">
                                            <p:graphicEl>
                                              <a:dgm id="{2D2615E4-3E3D-4A95-837B-5316BDC5F8CD}"/>
                                            </p:graphicEl>
                                          </p:spTgt>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0"/>
                                  </p:stCondLst>
                                  <p:childTnLst>
                                    <p:set>
                                      <p:cBhvr>
                                        <p:cTn id="35" dur="1" fill="hold">
                                          <p:stCondLst>
                                            <p:cond delay="0"/>
                                          </p:stCondLst>
                                        </p:cTn>
                                        <p:tgtEl>
                                          <p:spTgt spid="4">
                                            <p:graphicEl>
                                              <a:dgm id="{02BD795F-2515-4FBF-8464-A0D7CDCB0A49}"/>
                                            </p:graphicEl>
                                          </p:spTgt>
                                        </p:tgtEl>
                                        <p:attrNameLst>
                                          <p:attrName>style.visibility</p:attrName>
                                        </p:attrNameLst>
                                      </p:cBhvr>
                                      <p:to>
                                        <p:strVal val="visible"/>
                                      </p:to>
                                    </p:set>
                                    <p:animEffect transition="in" filter="fade">
                                      <p:cBhvr>
                                        <p:cTn id="36" dur="1000"/>
                                        <p:tgtEl>
                                          <p:spTgt spid="4">
                                            <p:graphicEl>
                                              <a:dgm id="{02BD795F-2515-4FBF-8464-A0D7CDCB0A49}"/>
                                            </p:graphicEl>
                                          </p:spTgt>
                                        </p:tgtEl>
                                      </p:cBhvr>
                                    </p:animEffect>
                                    <p:anim calcmode="lin" valueType="num">
                                      <p:cBhvr>
                                        <p:cTn id="37" dur="1000" fill="hold"/>
                                        <p:tgtEl>
                                          <p:spTgt spid="4">
                                            <p:graphicEl>
                                              <a:dgm id="{02BD795F-2515-4FBF-8464-A0D7CDCB0A49}"/>
                                            </p:graphicEl>
                                          </p:spTgt>
                                        </p:tgtEl>
                                        <p:attrNameLst>
                                          <p:attrName>ppt_x</p:attrName>
                                        </p:attrNameLst>
                                      </p:cBhvr>
                                      <p:tavLst>
                                        <p:tav tm="0">
                                          <p:val>
                                            <p:strVal val="#ppt_x"/>
                                          </p:val>
                                        </p:tav>
                                        <p:tav tm="100000">
                                          <p:val>
                                            <p:strVal val="#ppt_x"/>
                                          </p:val>
                                        </p:tav>
                                      </p:tavLst>
                                    </p:anim>
                                    <p:anim calcmode="lin" valueType="num">
                                      <p:cBhvr>
                                        <p:cTn id="38" dur="1000" fill="hold"/>
                                        <p:tgtEl>
                                          <p:spTgt spid="4">
                                            <p:graphicEl>
                                              <a:dgm id="{02BD795F-2515-4FBF-8464-A0D7CDCB0A49}"/>
                                            </p:graphicEl>
                                          </p:spTgt>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0"/>
                                  </p:stCondLst>
                                  <p:childTnLst>
                                    <p:set>
                                      <p:cBhvr>
                                        <p:cTn id="40" dur="1" fill="hold">
                                          <p:stCondLst>
                                            <p:cond delay="0"/>
                                          </p:stCondLst>
                                        </p:cTn>
                                        <p:tgtEl>
                                          <p:spTgt spid="4">
                                            <p:graphicEl>
                                              <a:dgm id="{A2F76B25-41BD-42E5-8F7E-73F66B41D7C3}"/>
                                            </p:graphicEl>
                                          </p:spTgt>
                                        </p:tgtEl>
                                        <p:attrNameLst>
                                          <p:attrName>style.visibility</p:attrName>
                                        </p:attrNameLst>
                                      </p:cBhvr>
                                      <p:to>
                                        <p:strVal val="visible"/>
                                      </p:to>
                                    </p:set>
                                    <p:animEffect transition="in" filter="fade">
                                      <p:cBhvr>
                                        <p:cTn id="41" dur="1000"/>
                                        <p:tgtEl>
                                          <p:spTgt spid="4">
                                            <p:graphicEl>
                                              <a:dgm id="{A2F76B25-41BD-42E5-8F7E-73F66B41D7C3}"/>
                                            </p:graphicEl>
                                          </p:spTgt>
                                        </p:tgtEl>
                                      </p:cBhvr>
                                    </p:animEffect>
                                    <p:anim calcmode="lin" valueType="num">
                                      <p:cBhvr>
                                        <p:cTn id="42" dur="1000" fill="hold"/>
                                        <p:tgtEl>
                                          <p:spTgt spid="4">
                                            <p:graphicEl>
                                              <a:dgm id="{A2F76B25-41BD-42E5-8F7E-73F66B41D7C3}"/>
                                            </p:graphicEl>
                                          </p:spTgt>
                                        </p:tgtEl>
                                        <p:attrNameLst>
                                          <p:attrName>ppt_x</p:attrName>
                                        </p:attrNameLst>
                                      </p:cBhvr>
                                      <p:tavLst>
                                        <p:tav tm="0">
                                          <p:val>
                                            <p:strVal val="#ppt_x"/>
                                          </p:val>
                                        </p:tav>
                                        <p:tav tm="100000">
                                          <p:val>
                                            <p:strVal val="#ppt_x"/>
                                          </p:val>
                                        </p:tav>
                                      </p:tavLst>
                                    </p:anim>
                                    <p:anim calcmode="lin" valueType="num">
                                      <p:cBhvr>
                                        <p:cTn id="43" dur="1000" fill="hold"/>
                                        <p:tgtEl>
                                          <p:spTgt spid="4">
                                            <p:graphicEl>
                                              <a:dgm id="{A2F76B25-41BD-42E5-8F7E-73F66B41D7C3}"/>
                                            </p:graphicEl>
                                          </p:spTgt>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7" presetClass="entr" presetSubtype="0" fill="hold" grpId="0" nodeType="clickEffect">
                                  <p:stCondLst>
                                    <p:cond delay="0"/>
                                  </p:stCondLst>
                                  <p:childTnLst>
                                    <p:set>
                                      <p:cBhvr>
                                        <p:cTn id="47" dur="1" fill="hold">
                                          <p:stCondLst>
                                            <p:cond delay="0"/>
                                          </p:stCondLst>
                                        </p:cTn>
                                        <p:tgtEl>
                                          <p:spTgt spid="4">
                                            <p:graphicEl>
                                              <a:dgm id="{6856B502-BA60-4C89-B09D-03A47B5A7D2C}"/>
                                            </p:graphicEl>
                                          </p:spTgt>
                                        </p:tgtEl>
                                        <p:attrNameLst>
                                          <p:attrName>style.visibility</p:attrName>
                                        </p:attrNameLst>
                                      </p:cBhvr>
                                      <p:to>
                                        <p:strVal val="visible"/>
                                      </p:to>
                                    </p:set>
                                    <p:animEffect transition="in" filter="fade">
                                      <p:cBhvr>
                                        <p:cTn id="48" dur="1000"/>
                                        <p:tgtEl>
                                          <p:spTgt spid="4">
                                            <p:graphicEl>
                                              <a:dgm id="{6856B502-BA60-4C89-B09D-03A47B5A7D2C}"/>
                                            </p:graphicEl>
                                          </p:spTgt>
                                        </p:tgtEl>
                                      </p:cBhvr>
                                    </p:animEffect>
                                    <p:anim calcmode="lin" valueType="num">
                                      <p:cBhvr>
                                        <p:cTn id="49" dur="1000" fill="hold"/>
                                        <p:tgtEl>
                                          <p:spTgt spid="4">
                                            <p:graphicEl>
                                              <a:dgm id="{6856B502-BA60-4C89-B09D-03A47B5A7D2C}"/>
                                            </p:graphicEl>
                                          </p:spTgt>
                                        </p:tgtEl>
                                        <p:attrNameLst>
                                          <p:attrName>ppt_x</p:attrName>
                                        </p:attrNameLst>
                                      </p:cBhvr>
                                      <p:tavLst>
                                        <p:tav tm="0">
                                          <p:val>
                                            <p:strVal val="#ppt_x"/>
                                          </p:val>
                                        </p:tav>
                                        <p:tav tm="100000">
                                          <p:val>
                                            <p:strVal val="#ppt_x"/>
                                          </p:val>
                                        </p:tav>
                                      </p:tavLst>
                                    </p:anim>
                                    <p:anim calcmode="lin" valueType="num">
                                      <p:cBhvr>
                                        <p:cTn id="50" dur="1000" fill="hold"/>
                                        <p:tgtEl>
                                          <p:spTgt spid="4">
                                            <p:graphicEl>
                                              <a:dgm id="{6856B502-BA60-4C89-B09D-03A47B5A7D2C}"/>
                                            </p:graphicEl>
                                          </p:spTgt>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0"/>
                                  </p:stCondLst>
                                  <p:childTnLst>
                                    <p:set>
                                      <p:cBhvr>
                                        <p:cTn id="52" dur="1" fill="hold">
                                          <p:stCondLst>
                                            <p:cond delay="0"/>
                                          </p:stCondLst>
                                        </p:cTn>
                                        <p:tgtEl>
                                          <p:spTgt spid="4">
                                            <p:graphicEl>
                                              <a:dgm id="{B87893AA-9A42-4312-BA68-DBCD8669E5EB}"/>
                                            </p:graphicEl>
                                          </p:spTgt>
                                        </p:tgtEl>
                                        <p:attrNameLst>
                                          <p:attrName>style.visibility</p:attrName>
                                        </p:attrNameLst>
                                      </p:cBhvr>
                                      <p:to>
                                        <p:strVal val="visible"/>
                                      </p:to>
                                    </p:set>
                                    <p:animEffect transition="in" filter="fade">
                                      <p:cBhvr>
                                        <p:cTn id="53" dur="1000"/>
                                        <p:tgtEl>
                                          <p:spTgt spid="4">
                                            <p:graphicEl>
                                              <a:dgm id="{B87893AA-9A42-4312-BA68-DBCD8669E5EB}"/>
                                            </p:graphicEl>
                                          </p:spTgt>
                                        </p:tgtEl>
                                      </p:cBhvr>
                                    </p:animEffect>
                                    <p:anim calcmode="lin" valueType="num">
                                      <p:cBhvr>
                                        <p:cTn id="54" dur="1000" fill="hold"/>
                                        <p:tgtEl>
                                          <p:spTgt spid="4">
                                            <p:graphicEl>
                                              <a:dgm id="{B87893AA-9A42-4312-BA68-DBCD8669E5EB}"/>
                                            </p:graphicEl>
                                          </p:spTgt>
                                        </p:tgtEl>
                                        <p:attrNameLst>
                                          <p:attrName>ppt_x</p:attrName>
                                        </p:attrNameLst>
                                      </p:cBhvr>
                                      <p:tavLst>
                                        <p:tav tm="0">
                                          <p:val>
                                            <p:strVal val="#ppt_x"/>
                                          </p:val>
                                        </p:tav>
                                        <p:tav tm="100000">
                                          <p:val>
                                            <p:strVal val="#ppt_x"/>
                                          </p:val>
                                        </p:tav>
                                      </p:tavLst>
                                    </p:anim>
                                    <p:anim calcmode="lin" valueType="num">
                                      <p:cBhvr>
                                        <p:cTn id="55" dur="1000" fill="hold"/>
                                        <p:tgtEl>
                                          <p:spTgt spid="4">
                                            <p:graphicEl>
                                              <a:dgm id="{B87893AA-9A42-4312-BA68-DBCD8669E5EB}"/>
                                            </p:graphicEl>
                                          </p:spTgt>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0"/>
                                  </p:stCondLst>
                                  <p:childTnLst>
                                    <p:set>
                                      <p:cBhvr>
                                        <p:cTn id="57" dur="1" fill="hold">
                                          <p:stCondLst>
                                            <p:cond delay="0"/>
                                          </p:stCondLst>
                                        </p:cTn>
                                        <p:tgtEl>
                                          <p:spTgt spid="4">
                                            <p:graphicEl>
                                              <a:dgm id="{1E2D40AF-B6F8-48D7-B14A-999E8F0E507C}"/>
                                            </p:graphicEl>
                                          </p:spTgt>
                                        </p:tgtEl>
                                        <p:attrNameLst>
                                          <p:attrName>style.visibility</p:attrName>
                                        </p:attrNameLst>
                                      </p:cBhvr>
                                      <p:to>
                                        <p:strVal val="visible"/>
                                      </p:to>
                                    </p:set>
                                    <p:animEffect transition="in" filter="fade">
                                      <p:cBhvr>
                                        <p:cTn id="58" dur="1000"/>
                                        <p:tgtEl>
                                          <p:spTgt spid="4">
                                            <p:graphicEl>
                                              <a:dgm id="{1E2D40AF-B6F8-48D7-B14A-999E8F0E507C}"/>
                                            </p:graphicEl>
                                          </p:spTgt>
                                        </p:tgtEl>
                                      </p:cBhvr>
                                    </p:animEffect>
                                    <p:anim calcmode="lin" valueType="num">
                                      <p:cBhvr>
                                        <p:cTn id="59" dur="1000" fill="hold"/>
                                        <p:tgtEl>
                                          <p:spTgt spid="4">
                                            <p:graphicEl>
                                              <a:dgm id="{1E2D40AF-B6F8-48D7-B14A-999E8F0E507C}"/>
                                            </p:graphicEl>
                                          </p:spTgt>
                                        </p:tgtEl>
                                        <p:attrNameLst>
                                          <p:attrName>ppt_x</p:attrName>
                                        </p:attrNameLst>
                                      </p:cBhvr>
                                      <p:tavLst>
                                        <p:tav tm="0">
                                          <p:val>
                                            <p:strVal val="#ppt_x"/>
                                          </p:val>
                                        </p:tav>
                                        <p:tav tm="100000">
                                          <p:val>
                                            <p:strVal val="#ppt_x"/>
                                          </p:val>
                                        </p:tav>
                                      </p:tavLst>
                                    </p:anim>
                                    <p:anim calcmode="lin" valueType="num">
                                      <p:cBhvr>
                                        <p:cTn id="60" dur="1000" fill="hold"/>
                                        <p:tgtEl>
                                          <p:spTgt spid="4">
                                            <p:graphicEl>
                                              <a:dgm id="{1E2D40AF-B6F8-48D7-B14A-999E8F0E507C}"/>
                                            </p:graphicEl>
                                          </p:spTgt>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7" presetClass="entr" presetSubtype="0" fill="hold" grpId="0" nodeType="clickEffect">
                                  <p:stCondLst>
                                    <p:cond delay="0"/>
                                  </p:stCondLst>
                                  <p:childTnLst>
                                    <p:set>
                                      <p:cBhvr>
                                        <p:cTn id="64" dur="1" fill="hold">
                                          <p:stCondLst>
                                            <p:cond delay="0"/>
                                          </p:stCondLst>
                                        </p:cTn>
                                        <p:tgtEl>
                                          <p:spTgt spid="4">
                                            <p:graphicEl>
                                              <a:dgm id="{89BC9580-BDA0-42F1-8827-23E887EDBF7B}"/>
                                            </p:graphicEl>
                                          </p:spTgt>
                                        </p:tgtEl>
                                        <p:attrNameLst>
                                          <p:attrName>style.visibility</p:attrName>
                                        </p:attrNameLst>
                                      </p:cBhvr>
                                      <p:to>
                                        <p:strVal val="visible"/>
                                      </p:to>
                                    </p:set>
                                    <p:animEffect transition="in" filter="fade">
                                      <p:cBhvr>
                                        <p:cTn id="65" dur="1000"/>
                                        <p:tgtEl>
                                          <p:spTgt spid="4">
                                            <p:graphicEl>
                                              <a:dgm id="{89BC9580-BDA0-42F1-8827-23E887EDBF7B}"/>
                                            </p:graphicEl>
                                          </p:spTgt>
                                        </p:tgtEl>
                                      </p:cBhvr>
                                    </p:animEffect>
                                    <p:anim calcmode="lin" valueType="num">
                                      <p:cBhvr>
                                        <p:cTn id="66" dur="1000" fill="hold"/>
                                        <p:tgtEl>
                                          <p:spTgt spid="4">
                                            <p:graphicEl>
                                              <a:dgm id="{89BC9580-BDA0-42F1-8827-23E887EDBF7B}"/>
                                            </p:graphicEl>
                                          </p:spTgt>
                                        </p:tgtEl>
                                        <p:attrNameLst>
                                          <p:attrName>ppt_x</p:attrName>
                                        </p:attrNameLst>
                                      </p:cBhvr>
                                      <p:tavLst>
                                        <p:tav tm="0">
                                          <p:val>
                                            <p:strVal val="#ppt_x"/>
                                          </p:val>
                                        </p:tav>
                                        <p:tav tm="100000">
                                          <p:val>
                                            <p:strVal val="#ppt_x"/>
                                          </p:val>
                                        </p:tav>
                                      </p:tavLst>
                                    </p:anim>
                                    <p:anim calcmode="lin" valueType="num">
                                      <p:cBhvr>
                                        <p:cTn id="67" dur="1000" fill="hold"/>
                                        <p:tgtEl>
                                          <p:spTgt spid="4">
                                            <p:graphicEl>
                                              <a:dgm id="{89BC9580-BDA0-42F1-8827-23E887EDBF7B}"/>
                                            </p:graphicEl>
                                          </p:spTgt>
                                        </p:tgtEl>
                                        <p:attrNameLst>
                                          <p:attrName>ppt_y</p:attrName>
                                        </p:attrNameLst>
                                      </p:cBhvr>
                                      <p:tavLst>
                                        <p:tav tm="0">
                                          <p:val>
                                            <p:strVal val="#ppt_y-.1"/>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47" presetClass="entr" presetSubtype="0" fill="hold" grpId="0" nodeType="clickEffect">
                                  <p:stCondLst>
                                    <p:cond delay="0"/>
                                  </p:stCondLst>
                                  <p:childTnLst>
                                    <p:set>
                                      <p:cBhvr>
                                        <p:cTn id="71" dur="1" fill="hold">
                                          <p:stCondLst>
                                            <p:cond delay="0"/>
                                          </p:stCondLst>
                                        </p:cTn>
                                        <p:tgtEl>
                                          <p:spTgt spid="4">
                                            <p:graphicEl>
                                              <a:dgm id="{973EA0B2-D20A-4CFA-B1C2-DBE0550BF90C}"/>
                                            </p:graphicEl>
                                          </p:spTgt>
                                        </p:tgtEl>
                                        <p:attrNameLst>
                                          <p:attrName>style.visibility</p:attrName>
                                        </p:attrNameLst>
                                      </p:cBhvr>
                                      <p:to>
                                        <p:strVal val="visible"/>
                                      </p:to>
                                    </p:set>
                                    <p:animEffect transition="in" filter="fade">
                                      <p:cBhvr>
                                        <p:cTn id="72" dur="1000"/>
                                        <p:tgtEl>
                                          <p:spTgt spid="4">
                                            <p:graphicEl>
                                              <a:dgm id="{973EA0B2-D20A-4CFA-B1C2-DBE0550BF90C}"/>
                                            </p:graphicEl>
                                          </p:spTgt>
                                        </p:tgtEl>
                                      </p:cBhvr>
                                    </p:animEffect>
                                    <p:anim calcmode="lin" valueType="num">
                                      <p:cBhvr>
                                        <p:cTn id="73" dur="1000" fill="hold"/>
                                        <p:tgtEl>
                                          <p:spTgt spid="4">
                                            <p:graphicEl>
                                              <a:dgm id="{973EA0B2-D20A-4CFA-B1C2-DBE0550BF90C}"/>
                                            </p:graphicEl>
                                          </p:spTgt>
                                        </p:tgtEl>
                                        <p:attrNameLst>
                                          <p:attrName>ppt_x</p:attrName>
                                        </p:attrNameLst>
                                      </p:cBhvr>
                                      <p:tavLst>
                                        <p:tav tm="0">
                                          <p:val>
                                            <p:strVal val="#ppt_x"/>
                                          </p:val>
                                        </p:tav>
                                        <p:tav tm="100000">
                                          <p:val>
                                            <p:strVal val="#ppt_x"/>
                                          </p:val>
                                        </p:tav>
                                      </p:tavLst>
                                    </p:anim>
                                    <p:anim calcmode="lin" valueType="num">
                                      <p:cBhvr>
                                        <p:cTn id="74" dur="1000" fill="hold"/>
                                        <p:tgtEl>
                                          <p:spTgt spid="4">
                                            <p:graphicEl>
                                              <a:dgm id="{973EA0B2-D20A-4CFA-B1C2-DBE0550BF90C}"/>
                                            </p:graphicEl>
                                          </p:spTgt>
                                        </p:tgtEl>
                                        <p:attrNameLst>
                                          <p:attrName>ppt_y</p:attrName>
                                        </p:attrNameLst>
                                      </p:cBhvr>
                                      <p:tavLst>
                                        <p:tav tm="0">
                                          <p:val>
                                            <p:strVal val="#ppt_y-.1"/>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47" presetClass="entr" presetSubtype="0" fill="hold" grpId="0" nodeType="clickEffect">
                                  <p:stCondLst>
                                    <p:cond delay="0"/>
                                  </p:stCondLst>
                                  <p:childTnLst>
                                    <p:set>
                                      <p:cBhvr>
                                        <p:cTn id="78" dur="1" fill="hold">
                                          <p:stCondLst>
                                            <p:cond delay="0"/>
                                          </p:stCondLst>
                                        </p:cTn>
                                        <p:tgtEl>
                                          <p:spTgt spid="4">
                                            <p:graphicEl>
                                              <a:dgm id="{49FA2FC4-3495-48BA-BEC9-DC366B6EB349}"/>
                                            </p:graphicEl>
                                          </p:spTgt>
                                        </p:tgtEl>
                                        <p:attrNameLst>
                                          <p:attrName>style.visibility</p:attrName>
                                        </p:attrNameLst>
                                      </p:cBhvr>
                                      <p:to>
                                        <p:strVal val="visible"/>
                                      </p:to>
                                    </p:set>
                                    <p:animEffect transition="in" filter="fade">
                                      <p:cBhvr>
                                        <p:cTn id="79" dur="1000"/>
                                        <p:tgtEl>
                                          <p:spTgt spid="4">
                                            <p:graphicEl>
                                              <a:dgm id="{49FA2FC4-3495-48BA-BEC9-DC366B6EB349}"/>
                                            </p:graphicEl>
                                          </p:spTgt>
                                        </p:tgtEl>
                                      </p:cBhvr>
                                    </p:animEffect>
                                    <p:anim calcmode="lin" valueType="num">
                                      <p:cBhvr>
                                        <p:cTn id="80" dur="1000" fill="hold"/>
                                        <p:tgtEl>
                                          <p:spTgt spid="4">
                                            <p:graphicEl>
                                              <a:dgm id="{49FA2FC4-3495-48BA-BEC9-DC366B6EB349}"/>
                                            </p:graphicEl>
                                          </p:spTgt>
                                        </p:tgtEl>
                                        <p:attrNameLst>
                                          <p:attrName>ppt_x</p:attrName>
                                        </p:attrNameLst>
                                      </p:cBhvr>
                                      <p:tavLst>
                                        <p:tav tm="0">
                                          <p:val>
                                            <p:strVal val="#ppt_x"/>
                                          </p:val>
                                        </p:tav>
                                        <p:tav tm="100000">
                                          <p:val>
                                            <p:strVal val="#ppt_x"/>
                                          </p:val>
                                        </p:tav>
                                      </p:tavLst>
                                    </p:anim>
                                    <p:anim calcmode="lin" valueType="num">
                                      <p:cBhvr>
                                        <p:cTn id="81" dur="1000" fill="hold"/>
                                        <p:tgtEl>
                                          <p:spTgt spid="4">
                                            <p:graphicEl>
                                              <a:dgm id="{49FA2FC4-3495-48BA-BEC9-DC366B6EB349}"/>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Sub>
          <a:bldDgm bld="lvlOne"/>
        </p:bldSub>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accent1">
                    <a:lumMod val="50000"/>
                  </a:schemeClr>
                </a:solidFill>
                <a:effectLst>
                  <a:outerShdw blurRad="38100" dist="38100" dir="2700000" algn="tl">
                    <a:srgbClr val="000000">
                      <a:alpha val="43137"/>
                    </a:srgbClr>
                  </a:outerShdw>
                </a:effectLst>
              </a:rPr>
              <a:t>References</a:t>
            </a:r>
            <a:endParaRPr lang="ar-IQ" dirty="0">
              <a:solidFill>
                <a:schemeClr val="accent1">
                  <a:lumMod val="50000"/>
                </a:schemeClr>
              </a:solidFill>
              <a:effectLst>
                <a:outerShdw blurRad="38100" dist="38100" dir="2700000" algn="tl">
                  <a:srgbClr val="000000">
                    <a:alpha val="43137"/>
                  </a:srgbClr>
                </a:outerShdw>
              </a:effectLst>
            </a:endParaRPr>
          </a:p>
        </p:txBody>
      </p:sp>
      <p:graphicFrame>
        <p:nvGraphicFramePr>
          <p:cNvPr id="4" name="Content Placeholder 3"/>
          <p:cNvGraphicFramePr>
            <a:graphicFrameLocks noGrp="1"/>
          </p:cNvGraphicFramePr>
          <p:nvPr>
            <p:ph idx="1"/>
            <p:extLst/>
          </p:nvPr>
        </p:nvGraphicFramePr>
        <p:xfrm>
          <a:off x="677863" y="1153552"/>
          <a:ext cx="10604426" cy="48884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368697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4">
                                            <p:graphicEl>
                                              <a:dgm id="{F08DDB7F-A88A-4A49-A614-0ADCE4917E64}"/>
                                            </p:graphicEl>
                                          </p:spTgt>
                                        </p:tgtEl>
                                        <p:attrNameLst>
                                          <p:attrName>style.visibility</p:attrName>
                                        </p:attrNameLst>
                                      </p:cBhvr>
                                      <p:to>
                                        <p:strVal val="visible"/>
                                      </p:to>
                                    </p:set>
                                    <p:animEffect transition="in" filter="randombar(horizontal)">
                                      <p:cBhvr>
                                        <p:cTn id="14" dur="500"/>
                                        <p:tgtEl>
                                          <p:spTgt spid="4">
                                            <p:graphicEl>
                                              <a:dgm id="{F08DDB7F-A88A-4A49-A614-0ADCE4917E64}"/>
                                            </p:graphicEl>
                                          </p:spTgt>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4">
                                            <p:graphicEl>
                                              <a:dgm id="{BB54C8C5-9AC9-4479-AAD3-F5229904C2FC}"/>
                                            </p:graphicEl>
                                          </p:spTgt>
                                        </p:tgtEl>
                                        <p:attrNameLst>
                                          <p:attrName>style.visibility</p:attrName>
                                        </p:attrNameLst>
                                      </p:cBhvr>
                                      <p:to>
                                        <p:strVal val="visible"/>
                                      </p:to>
                                    </p:set>
                                    <p:animEffect transition="in" filter="randombar(horizontal)">
                                      <p:cBhvr>
                                        <p:cTn id="17" dur="500"/>
                                        <p:tgtEl>
                                          <p:spTgt spid="4">
                                            <p:graphicEl>
                                              <a:dgm id="{BB54C8C5-9AC9-4479-AAD3-F5229904C2FC}"/>
                                            </p:graphicEl>
                                          </p:spTgt>
                                        </p:tgtEl>
                                      </p:cBhvr>
                                    </p:animEffect>
                                  </p:childTnLst>
                                </p:cTn>
                              </p:par>
                              <p:par>
                                <p:cTn id="18" presetID="14" presetClass="entr" presetSubtype="10" fill="hold" grpId="0" nodeType="withEffect">
                                  <p:stCondLst>
                                    <p:cond delay="0"/>
                                  </p:stCondLst>
                                  <p:childTnLst>
                                    <p:set>
                                      <p:cBhvr>
                                        <p:cTn id="19" dur="1" fill="hold">
                                          <p:stCondLst>
                                            <p:cond delay="0"/>
                                          </p:stCondLst>
                                        </p:cTn>
                                        <p:tgtEl>
                                          <p:spTgt spid="4">
                                            <p:graphicEl>
                                              <a:dgm id="{F0587105-8B16-4890-8B78-96CB3B924B60}"/>
                                            </p:graphicEl>
                                          </p:spTgt>
                                        </p:tgtEl>
                                        <p:attrNameLst>
                                          <p:attrName>style.visibility</p:attrName>
                                        </p:attrNameLst>
                                      </p:cBhvr>
                                      <p:to>
                                        <p:strVal val="visible"/>
                                      </p:to>
                                    </p:set>
                                    <p:animEffect transition="in" filter="randombar(horizontal)">
                                      <p:cBhvr>
                                        <p:cTn id="20" dur="500"/>
                                        <p:tgtEl>
                                          <p:spTgt spid="4">
                                            <p:graphicEl>
                                              <a:dgm id="{F0587105-8B16-4890-8B78-96CB3B924B60}"/>
                                            </p:graphicEl>
                                          </p:spTgt>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4">
                                            <p:graphicEl>
                                              <a:dgm id="{017340D3-EC15-4891-9F8A-900F8C777579}"/>
                                            </p:graphicEl>
                                          </p:spTgt>
                                        </p:tgtEl>
                                        <p:attrNameLst>
                                          <p:attrName>style.visibility</p:attrName>
                                        </p:attrNameLst>
                                      </p:cBhvr>
                                      <p:to>
                                        <p:strVal val="visible"/>
                                      </p:to>
                                    </p:set>
                                    <p:animEffect transition="in" filter="randombar(horizontal)">
                                      <p:cBhvr>
                                        <p:cTn id="23" dur="500"/>
                                        <p:tgtEl>
                                          <p:spTgt spid="4">
                                            <p:graphicEl>
                                              <a:dgm id="{017340D3-EC15-4891-9F8A-900F8C777579}"/>
                                            </p:graphicEl>
                                          </p:spTgt>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4">
                                            <p:graphicEl>
                                              <a:dgm id="{67A84415-D402-4189-863E-42714928D026}"/>
                                            </p:graphicEl>
                                          </p:spTgt>
                                        </p:tgtEl>
                                        <p:attrNameLst>
                                          <p:attrName>style.visibility</p:attrName>
                                        </p:attrNameLst>
                                      </p:cBhvr>
                                      <p:to>
                                        <p:strVal val="visible"/>
                                      </p:to>
                                    </p:set>
                                    <p:animEffect transition="in" filter="randombar(horizontal)">
                                      <p:cBhvr>
                                        <p:cTn id="26" dur="500"/>
                                        <p:tgtEl>
                                          <p:spTgt spid="4">
                                            <p:graphicEl>
                                              <a:dgm id="{67A84415-D402-4189-863E-42714928D026}"/>
                                            </p:graphicEl>
                                          </p:spTgt>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4">
                                            <p:graphicEl>
                                              <a:dgm id="{C3A82202-B043-4C6D-BA34-CFB3DE2000E4}"/>
                                            </p:graphicEl>
                                          </p:spTgt>
                                        </p:tgtEl>
                                        <p:attrNameLst>
                                          <p:attrName>style.visibility</p:attrName>
                                        </p:attrNameLst>
                                      </p:cBhvr>
                                      <p:to>
                                        <p:strVal val="visible"/>
                                      </p:to>
                                    </p:set>
                                    <p:animEffect transition="in" filter="randombar(horizontal)">
                                      <p:cBhvr>
                                        <p:cTn id="29" dur="500"/>
                                        <p:tgtEl>
                                          <p:spTgt spid="4">
                                            <p:graphicEl>
                                              <a:dgm id="{C3A82202-B043-4C6D-BA34-CFB3DE2000E4}"/>
                                            </p:graphicEl>
                                          </p:spTgt>
                                        </p:tgtEl>
                                      </p:cBhvr>
                                    </p:animEffect>
                                  </p:childTnLst>
                                </p:cTn>
                              </p:par>
                              <p:par>
                                <p:cTn id="30" presetID="14" presetClass="entr" presetSubtype="10" fill="hold" grpId="0" nodeType="withEffect">
                                  <p:stCondLst>
                                    <p:cond delay="0"/>
                                  </p:stCondLst>
                                  <p:childTnLst>
                                    <p:set>
                                      <p:cBhvr>
                                        <p:cTn id="31" dur="1" fill="hold">
                                          <p:stCondLst>
                                            <p:cond delay="0"/>
                                          </p:stCondLst>
                                        </p:cTn>
                                        <p:tgtEl>
                                          <p:spTgt spid="4">
                                            <p:graphicEl>
                                              <a:dgm id="{9B6D02C9-F343-41DB-A5BB-0F152E0AAD64}"/>
                                            </p:graphicEl>
                                          </p:spTgt>
                                        </p:tgtEl>
                                        <p:attrNameLst>
                                          <p:attrName>style.visibility</p:attrName>
                                        </p:attrNameLst>
                                      </p:cBhvr>
                                      <p:to>
                                        <p:strVal val="visible"/>
                                      </p:to>
                                    </p:set>
                                    <p:animEffect transition="in" filter="randombar(horizontal)">
                                      <p:cBhvr>
                                        <p:cTn id="32" dur="500"/>
                                        <p:tgtEl>
                                          <p:spTgt spid="4">
                                            <p:graphicEl>
                                              <a:dgm id="{9B6D02C9-F343-41DB-A5BB-0F152E0AAD64}"/>
                                            </p:graphicEl>
                                          </p:spTgt>
                                        </p:tgtEl>
                                      </p:cBhvr>
                                    </p:animEffect>
                                  </p:childTnLst>
                                </p:cTn>
                              </p:par>
                              <p:par>
                                <p:cTn id="33" presetID="14" presetClass="entr" presetSubtype="10" fill="hold" grpId="0" nodeType="withEffect">
                                  <p:stCondLst>
                                    <p:cond delay="0"/>
                                  </p:stCondLst>
                                  <p:childTnLst>
                                    <p:set>
                                      <p:cBhvr>
                                        <p:cTn id="34" dur="1" fill="hold">
                                          <p:stCondLst>
                                            <p:cond delay="0"/>
                                          </p:stCondLst>
                                        </p:cTn>
                                        <p:tgtEl>
                                          <p:spTgt spid="4">
                                            <p:graphicEl>
                                              <a:dgm id="{E4DF6F12-B81B-4DAD-8EC7-555D5DE2ECBA}"/>
                                            </p:graphicEl>
                                          </p:spTgt>
                                        </p:tgtEl>
                                        <p:attrNameLst>
                                          <p:attrName>style.visibility</p:attrName>
                                        </p:attrNameLst>
                                      </p:cBhvr>
                                      <p:to>
                                        <p:strVal val="visible"/>
                                      </p:to>
                                    </p:set>
                                    <p:animEffect transition="in" filter="randombar(horizontal)">
                                      <p:cBhvr>
                                        <p:cTn id="35" dur="500"/>
                                        <p:tgtEl>
                                          <p:spTgt spid="4">
                                            <p:graphicEl>
                                              <a:dgm id="{E4DF6F12-B81B-4DAD-8EC7-555D5DE2ECBA}"/>
                                            </p:graphicEl>
                                          </p:spTgt>
                                        </p:tgtEl>
                                      </p:cBhvr>
                                    </p:animEffect>
                                  </p:childTnLst>
                                </p:cTn>
                              </p:par>
                            </p:childTnLst>
                          </p:cTn>
                        </p:par>
                      </p:childTnLst>
                    </p:cTn>
                  </p:par>
                  <p:par>
                    <p:cTn id="36" fill="hold">
                      <p:stCondLst>
                        <p:cond delay="indefinite"/>
                      </p:stCondLst>
                      <p:childTnLst>
                        <p:par>
                          <p:cTn id="37" fill="hold">
                            <p:stCondLst>
                              <p:cond delay="0"/>
                            </p:stCondLst>
                            <p:childTnLst>
                              <p:par>
                                <p:cTn id="38" presetID="14" presetClass="entr" presetSubtype="10" fill="hold" grpId="0" nodeType="clickEffect">
                                  <p:stCondLst>
                                    <p:cond delay="0"/>
                                  </p:stCondLst>
                                  <p:childTnLst>
                                    <p:set>
                                      <p:cBhvr>
                                        <p:cTn id="39" dur="1" fill="hold">
                                          <p:stCondLst>
                                            <p:cond delay="0"/>
                                          </p:stCondLst>
                                        </p:cTn>
                                        <p:tgtEl>
                                          <p:spTgt spid="4">
                                            <p:graphicEl>
                                              <a:dgm id="{240BEC56-12AD-4A9C-8D77-0EF3E5B3E1D1}"/>
                                            </p:graphicEl>
                                          </p:spTgt>
                                        </p:tgtEl>
                                        <p:attrNameLst>
                                          <p:attrName>style.visibility</p:attrName>
                                        </p:attrNameLst>
                                      </p:cBhvr>
                                      <p:to>
                                        <p:strVal val="visible"/>
                                      </p:to>
                                    </p:set>
                                    <p:animEffect transition="in" filter="randombar(horizontal)">
                                      <p:cBhvr>
                                        <p:cTn id="40" dur="500"/>
                                        <p:tgtEl>
                                          <p:spTgt spid="4">
                                            <p:graphicEl>
                                              <a:dgm id="{240BEC56-12AD-4A9C-8D77-0EF3E5B3E1D1}"/>
                                            </p:graphicEl>
                                          </p:spTgt>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4">
                                            <p:graphicEl>
                                              <a:dgm id="{2519DE42-0923-42A1-BC50-1063A0B028C1}"/>
                                            </p:graphicEl>
                                          </p:spTgt>
                                        </p:tgtEl>
                                        <p:attrNameLst>
                                          <p:attrName>style.visibility</p:attrName>
                                        </p:attrNameLst>
                                      </p:cBhvr>
                                      <p:to>
                                        <p:strVal val="visible"/>
                                      </p:to>
                                    </p:set>
                                    <p:animEffect transition="in" filter="randombar(horizontal)">
                                      <p:cBhvr>
                                        <p:cTn id="43" dur="500"/>
                                        <p:tgtEl>
                                          <p:spTgt spid="4">
                                            <p:graphicEl>
                                              <a:dgm id="{2519DE42-0923-42A1-BC50-1063A0B028C1}"/>
                                            </p:graphicEl>
                                          </p:spTgt>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4">
                                            <p:graphicEl>
                                              <a:dgm id="{DFF2062A-BA85-4DD2-B817-6ADA42F13811}"/>
                                            </p:graphicEl>
                                          </p:spTgt>
                                        </p:tgtEl>
                                        <p:attrNameLst>
                                          <p:attrName>style.visibility</p:attrName>
                                        </p:attrNameLst>
                                      </p:cBhvr>
                                      <p:to>
                                        <p:strVal val="visible"/>
                                      </p:to>
                                    </p:set>
                                    <p:animEffect transition="in" filter="randombar(horizontal)">
                                      <p:cBhvr>
                                        <p:cTn id="46" dur="500"/>
                                        <p:tgtEl>
                                          <p:spTgt spid="4">
                                            <p:graphicEl>
                                              <a:dgm id="{DFF2062A-BA85-4DD2-B817-6ADA42F13811}"/>
                                            </p:graphicEl>
                                          </p:spTgt>
                                        </p:tgtEl>
                                      </p:cBhvr>
                                    </p:animEffect>
                                  </p:childTnLst>
                                </p:cTn>
                              </p:par>
                              <p:par>
                                <p:cTn id="47" presetID="14" presetClass="entr" presetSubtype="10" fill="hold" grpId="0" nodeType="withEffect">
                                  <p:stCondLst>
                                    <p:cond delay="0"/>
                                  </p:stCondLst>
                                  <p:childTnLst>
                                    <p:set>
                                      <p:cBhvr>
                                        <p:cTn id="48" dur="1" fill="hold">
                                          <p:stCondLst>
                                            <p:cond delay="0"/>
                                          </p:stCondLst>
                                        </p:cTn>
                                        <p:tgtEl>
                                          <p:spTgt spid="4">
                                            <p:graphicEl>
                                              <a:dgm id="{18845E8E-26B1-4BFA-A0E1-BEC634638D29}"/>
                                            </p:graphicEl>
                                          </p:spTgt>
                                        </p:tgtEl>
                                        <p:attrNameLst>
                                          <p:attrName>style.visibility</p:attrName>
                                        </p:attrNameLst>
                                      </p:cBhvr>
                                      <p:to>
                                        <p:strVal val="visible"/>
                                      </p:to>
                                    </p:set>
                                    <p:animEffect transition="in" filter="randombar(horizontal)">
                                      <p:cBhvr>
                                        <p:cTn id="49" dur="500"/>
                                        <p:tgtEl>
                                          <p:spTgt spid="4">
                                            <p:graphicEl>
                                              <a:dgm id="{18845E8E-26B1-4BFA-A0E1-BEC634638D29}"/>
                                            </p:graphicEl>
                                          </p:spTgt>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4">
                                            <p:graphicEl>
                                              <a:dgm id="{C4E98276-FFA5-418A-84B1-AD2B9DFEFFEB}"/>
                                            </p:graphicEl>
                                          </p:spTgt>
                                        </p:tgtEl>
                                        <p:attrNameLst>
                                          <p:attrName>style.visibility</p:attrName>
                                        </p:attrNameLst>
                                      </p:cBhvr>
                                      <p:to>
                                        <p:strVal val="visible"/>
                                      </p:to>
                                    </p:set>
                                    <p:animEffect transition="in" filter="randombar(horizontal)">
                                      <p:cBhvr>
                                        <p:cTn id="52" dur="500"/>
                                        <p:tgtEl>
                                          <p:spTgt spid="4">
                                            <p:graphicEl>
                                              <a:dgm id="{C4E98276-FFA5-418A-84B1-AD2B9DFEFFEB}"/>
                                            </p:graphicEl>
                                          </p:spTgt>
                                        </p:tgtEl>
                                      </p:cBhvr>
                                    </p:animEffect>
                                  </p:childTnLst>
                                </p:cTn>
                              </p:par>
                              <p:par>
                                <p:cTn id="53" presetID="14" presetClass="entr" presetSubtype="10" fill="hold" grpId="0" nodeType="withEffect">
                                  <p:stCondLst>
                                    <p:cond delay="0"/>
                                  </p:stCondLst>
                                  <p:childTnLst>
                                    <p:set>
                                      <p:cBhvr>
                                        <p:cTn id="54" dur="1" fill="hold">
                                          <p:stCondLst>
                                            <p:cond delay="0"/>
                                          </p:stCondLst>
                                        </p:cTn>
                                        <p:tgtEl>
                                          <p:spTgt spid="4">
                                            <p:graphicEl>
                                              <a:dgm id="{41290034-EE0A-40DD-85DE-3C2FF618CDE5}"/>
                                            </p:graphicEl>
                                          </p:spTgt>
                                        </p:tgtEl>
                                        <p:attrNameLst>
                                          <p:attrName>style.visibility</p:attrName>
                                        </p:attrNameLst>
                                      </p:cBhvr>
                                      <p:to>
                                        <p:strVal val="visible"/>
                                      </p:to>
                                    </p:set>
                                    <p:animEffect transition="in" filter="randombar(horizontal)">
                                      <p:cBhvr>
                                        <p:cTn id="55" dur="500"/>
                                        <p:tgtEl>
                                          <p:spTgt spid="4">
                                            <p:graphicEl>
                                              <a:dgm id="{41290034-EE0A-40DD-85DE-3C2FF618CDE5}"/>
                                            </p:graphicEl>
                                          </p:spTgt>
                                        </p:tgtEl>
                                      </p:cBhvr>
                                    </p:animEffect>
                                  </p:childTnLst>
                                </p:cTn>
                              </p:par>
                              <p:par>
                                <p:cTn id="56" presetID="14" presetClass="entr" presetSubtype="10" fill="hold" grpId="0" nodeType="withEffect">
                                  <p:stCondLst>
                                    <p:cond delay="0"/>
                                  </p:stCondLst>
                                  <p:childTnLst>
                                    <p:set>
                                      <p:cBhvr>
                                        <p:cTn id="57" dur="1" fill="hold">
                                          <p:stCondLst>
                                            <p:cond delay="0"/>
                                          </p:stCondLst>
                                        </p:cTn>
                                        <p:tgtEl>
                                          <p:spTgt spid="4">
                                            <p:graphicEl>
                                              <a:dgm id="{D4A3E755-9A9A-4515-85E3-50EA95EEC81E}"/>
                                            </p:graphicEl>
                                          </p:spTgt>
                                        </p:tgtEl>
                                        <p:attrNameLst>
                                          <p:attrName>style.visibility</p:attrName>
                                        </p:attrNameLst>
                                      </p:cBhvr>
                                      <p:to>
                                        <p:strVal val="visible"/>
                                      </p:to>
                                    </p:set>
                                    <p:animEffect transition="in" filter="randombar(horizontal)">
                                      <p:cBhvr>
                                        <p:cTn id="58" dur="500"/>
                                        <p:tgtEl>
                                          <p:spTgt spid="4">
                                            <p:graphicEl>
                                              <a:dgm id="{D4A3E755-9A9A-4515-85E3-50EA95EEC81E}"/>
                                            </p:graphicEl>
                                          </p:spTgt>
                                        </p:tgtEl>
                                      </p:cBhvr>
                                    </p:animEffect>
                                  </p:childTnLst>
                                </p:cTn>
                              </p:par>
                              <p:par>
                                <p:cTn id="59" presetID="14" presetClass="entr" presetSubtype="10" fill="hold" grpId="0" nodeType="withEffect">
                                  <p:stCondLst>
                                    <p:cond delay="0"/>
                                  </p:stCondLst>
                                  <p:childTnLst>
                                    <p:set>
                                      <p:cBhvr>
                                        <p:cTn id="60" dur="1" fill="hold">
                                          <p:stCondLst>
                                            <p:cond delay="0"/>
                                          </p:stCondLst>
                                        </p:cTn>
                                        <p:tgtEl>
                                          <p:spTgt spid="4">
                                            <p:graphicEl>
                                              <a:dgm id="{2C841A56-75FA-4BB8-8802-572B123AC125}"/>
                                            </p:graphicEl>
                                          </p:spTgt>
                                        </p:tgtEl>
                                        <p:attrNameLst>
                                          <p:attrName>style.visibility</p:attrName>
                                        </p:attrNameLst>
                                      </p:cBhvr>
                                      <p:to>
                                        <p:strVal val="visible"/>
                                      </p:to>
                                    </p:set>
                                    <p:animEffect transition="in" filter="randombar(horizontal)">
                                      <p:cBhvr>
                                        <p:cTn id="61" dur="500"/>
                                        <p:tgtEl>
                                          <p:spTgt spid="4">
                                            <p:graphicEl>
                                              <a:dgm id="{2C841A56-75FA-4BB8-8802-572B123AC125}"/>
                                            </p:graphicEl>
                                          </p:spTgt>
                                        </p:tgtEl>
                                      </p:cBhvr>
                                    </p:animEffect>
                                  </p:childTnLst>
                                </p:cTn>
                              </p:par>
                            </p:childTnLst>
                          </p:cTn>
                        </p:par>
                      </p:childTnLst>
                    </p:cTn>
                  </p:par>
                  <p:par>
                    <p:cTn id="62" fill="hold">
                      <p:stCondLst>
                        <p:cond delay="indefinite"/>
                      </p:stCondLst>
                      <p:childTnLst>
                        <p:par>
                          <p:cTn id="63" fill="hold">
                            <p:stCondLst>
                              <p:cond delay="0"/>
                            </p:stCondLst>
                            <p:childTnLst>
                              <p:par>
                                <p:cTn id="64" presetID="14" presetClass="entr" presetSubtype="10" fill="hold" grpId="0" nodeType="clickEffect">
                                  <p:stCondLst>
                                    <p:cond delay="0"/>
                                  </p:stCondLst>
                                  <p:childTnLst>
                                    <p:set>
                                      <p:cBhvr>
                                        <p:cTn id="65" dur="1" fill="hold">
                                          <p:stCondLst>
                                            <p:cond delay="0"/>
                                          </p:stCondLst>
                                        </p:cTn>
                                        <p:tgtEl>
                                          <p:spTgt spid="4">
                                            <p:graphicEl>
                                              <a:dgm id="{D05F3D74-51DF-44E0-9025-548DD7BF6773}"/>
                                            </p:graphicEl>
                                          </p:spTgt>
                                        </p:tgtEl>
                                        <p:attrNameLst>
                                          <p:attrName>style.visibility</p:attrName>
                                        </p:attrNameLst>
                                      </p:cBhvr>
                                      <p:to>
                                        <p:strVal val="visible"/>
                                      </p:to>
                                    </p:set>
                                    <p:animEffect transition="in" filter="randombar(horizontal)">
                                      <p:cBhvr>
                                        <p:cTn id="66" dur="500"/>
                                        <p:tgtEl>
                                          <p:spTgt spid="4">
                                            <p:graphicEl>
                                              <a:dgm id="{D05F3D74-51DF-44E0-9025-548DD7BF6773}"/>
                                            </p:graphicEl>
                                          </p:spTgt>
                                        </p:tgtEl>
                                      </p:cBhvr>
                                    </p:animEffect>
                                  </p:childTnLst>
                                </p:cTn>
                              </p:par>
                              <p:par>
                                <p:cTn id="67" presetID="14" presetClass="entr" presetSubtype="10" fill="hold" grpId="0" nodeType="withEffect">
                                  <p:stCondLst>
                                    <p:cond delay="0"/>
                                  </p:stCondLst>
                                  <p:childTnLst>
                                    <p:set>
                                      <p:cBhvr>
                                        <p:cTn id="68" dur="1" fill="hold">
                                          <p:stCondLst>
                                            <p:cond delay="0"/>
                                          </p:stCondLst>
                                        </p:cTn>
                                        <p:tgtEl>
                                          <p:spTgt spid="4">
                                            <p:graphicEl>
                                              <a:dgm id="{2F123B55-5851-459E-B7E1-B4296D1497E4}"/>
                                            </p:graphicEl>
                                          </p:spTgt>
                                        </p:tgtEl>
                                        <p:attrNameLst>
                                          <p:attrName>style.visibility</p:attrName>
                                        </p:attrNameLst>
                                      </p:cBhvr>
                                      <p:to>
                                        <p:strVal val="visible"/>
                                      </p:to>
                                    </p:set>
                                    <p:animEffect transition="in" filter="randombar(horizontal)">
                                      <p:cBhvr>
                                        <p:cTn id="69" dur="500"/>
                                        <p:tgtEl>
                                          <p:spTgt spid="4">
                                            <p:graphicEl>
                                              <a:dgm id="{2F123B55-5851-459E-B7E1-B4296D1497E4}"/>
                                            </p:graphicEl>
                                          </p:spTgt>
                                        </p:tgtEl>
                                      </p:cBhvr>
                                    </p:animEffect>
                                  </p:childTnLst>
                                </p:cTn>
                              </p:par>
                              <p:par>
                                <p:cTn id="70" presetID="14" presetClass="entr" presetSubtype="10" fill="hold" grpId="0" nodeType="withEffect">
                                  <p:stCondLst>
                                    <p:cond delay="0"/>
                                  </p:stCondLst>
                                  <p:childTnLst>
                                    <p:set>
                                      <p:cBhvr>
                                        <p:cTn id="71" dur="1" fill="hold">
                                          <p:stCondLst>
                                            <p:cond delay="0"/>
                                          </p:stCondLst>
                                        </p:cTn>
                                        <p:tgtEl>
                                          <p:spTgt spid="4">
                                            <p:graphicEl>
                                              <a:dgm id="{8DB32167-4A5B-4F44-9F23-F51660B51D38}"/>
                                            </p:graphicEl>
                                          </p:spTgt>
                                        </p:tgtEl>
                                        <p:attrNameLst>
                                          <p:attrName>style.visibility</p:attrName>
                                        </p:attrNameLst>
                                      </p:cBhvr>
                                      <p:to>
                                        <p:strVal val="visible"/>
                                      </p:to>
                                    </p:set>
                                    <p:animEffect transition="in" filter="randombar(horizontal)">
                                      <p:cBhvr>
                                        <p:cTn id="72" dur="500"/>
                                        <p:tgtEl>
                                          <p:spTgt spid="4">
                                            <p:graphicEl>
                                              <a:dgm id="{8DB32167-4A5B-4F44-9F23-F51660B51D38}"/>
                                            </p:graphicEl>
                                          </p:spTgt>
                                        </p:tgtEl>
                                      </p:cBhvr>
                                    </p:animEffect>
                                  </p:childTnLst>
                                </p:cTn>
                              </p:par>
                              <p:par>
                                <p:cTn id="73" presetID="14" presetClass="entr" presetSubtype="10" fill="hold" grpId="0" nodeType="withEffect">
                                  <p:stCondLst>
                                    <p:cond delay="0"/>
                                  </p:stCondLst>
                                  <p:childTnLst>
                                    <p:set>
                                      <p:cBhvr>
                                        <p:cTn id="74" dur="1" fill="hold">
                                          <p:stCondLst>
                                            <p:cond delay="0"/>
                                          </p:stCondLst>
                                        </p:cTn>
                                        <p:tgtEl>
                                          <p:spTgt spid="4">
                                            <p:graphicEl>
                                              <a:dgm id="{1F83F1DB-0F77-4342-B252-826FCC1DAA2D}"/>
                                            </p:graphicEl>
                                          </p:spTgt>
                                        </p:tgtEl>
                                        <p:attrNameLst>
                                          <p:attrName>style.visibility</p:attrName>
                                        </p:attrNameLst>
                                      </p:cBhvr>
                                      <p:to>
                                        <p:strVal val="visible"/>
                                      </p:to>
                                    </p:set>
                                    <p:animEffect transition="in" filter="randombar(horizontal)">
                                      <p:cBhvr>
                                        <p:cTn id="75" dur="500"/>
                                        <p:tgtEl>
                                          <p:spTgt spid="4">
                                            <p:graphicEl>
                                              <a:dgm id="{1F83F1DB-0F77-4342-B252-826FCC1DAA2D}"/>
                                            </p:graphicEl>
                                          </p:spTgt>
                                        </p:tgtEl>
                                      </p:cBhvr>
                                    </p:animEffect>
                                  </p:childTnLst>
                                </p:cTn>
                              </p:par>
                              <p:par>
                                <p:cTn id="76" presetID="14" presetClass="entr" presetSubtype="10" fill="hold" grpId="0" nodeType="withEffect">
                                  <p:stCondLst>
                                    <p:cond delay="0"/>
                                  </p:stCondLst>
                                  <p:childTnLst>
                                    <p:set>
                                      <p:cBhvr>
                                        <p:cTn id="77" dur="1" fill="hold">
                                          <p:stCondLst>
                                            <p:cond delay="0"/>
                                          </p:stCondLst>
                                        </p:cTn>
                                        <p:tgtEl>
                                          <p:spTgt spid="4">
                                            <p:graphicEl>
                                              <a:dgm id="{3AD405D8-ACD4-4827-AE5F-D1CBD58E3070}"/>
                                            </p:graphicEl>
                                          </p:spTgt>
                                        </p:tgtEl>
                                        <p:attrNameLst>
                                          <p:attrName>style.visibility</p:attrName>
                                        </p:attrNameLst>
                                      </p:cBhvr>
                                      <p:to>
                                        <p:strVal val="visible"/>
                                      </p:to>
                                    </p:set>
                                    <p:animEffect transition="in" filter="randombar(horizontal)">
                                      <p:cBhvr>
                                        <p:cTn id="78" dur="500"/>
                                        <p:tgtEl>
                                          <p:spTgt spid="4">
                                            <p:graphicEl>
                                              <a:dgm id="{3AD405D8-ACD4-4827-AE5F-D1CBD58E3070}"/>
                                            </p:graphicEl>
                                          </p:spTgt>
                                        </p:tgtEl>
                                      </p:cBhvr>
                                    </p:animEffect>
                                  </p:childTnLst>
                                </p:cTn>
                              </p:par>
                              <p:par>
                                <p:cTn id="79" presetID="14" presetClass="entr" presetSubtype="10" fill="hold" grpId="0" nodeType="withEffect">
                                  <p:stCondLst>
                                    <p:cond delay="0"/>
                                  </p:stCondLst>
                                  <p:childTnLst>
                                    <p:set>
                                      <p:cBhvr>
                                        <p:cTn id="80" dur="1" fill="hold">
                                          <p:stCondLst>
                                            <p:cond delay="0"/>
                                          </p:stCondLst>
                                        </p:cTn>
                                        <p:tgtEl>
                                          <p:spTgt spid="4">
                                            <p:graphicEl>
                                              <a:dgm id="{216C10C8-2884-4824-B565-89A8453AF72F}"/>
                                            </p:graphicEl>
                                          </p:spTgt>
                                        </p:tgtEl>
                                        <p:attrNameLst>
                                          <p:attrName>style.visibility</p:attrName>
                                        </p:attrNameLst>
                                      </p:cBhvr>
                                      <p:to>
                                        <p:strVal val="visible"/>
                                      </p:to>
                                    </p:set>
                                    <p:animEffect transition="in" filter="randombar(horizontal)">
                                      <p:cBhvr>
                                        <p:cTn id="81" dur="500"/>
                                        <p:tgtEl>
                                          <p:spTgt spid="4">
                                            <p:graphicEl>
                                              <a:dgm id="{216C10C8-2884-4824-B565-89A8453AF72F}"/>
                                            </p:graphicEl>
                                          </p:spTgt>
                                        </p:tgtEl>
                                      </p:cBhvr>
                                    </p:animEffect>
                                  </p:childTnLst>
                                </p:cTn>
                              </p:par>
                              <p:par>
                                <p:cTn id="82" presetID="14" presetClass="entr" presetSubtype="10" fill="hold" grpId="0" nodeType="withEffect">
                                  <p:stCondLst>
                                    <p:cond delay="0"/>
                                  </p:stCondLst>
                                  <p:childTnLst>
                                    <p:set>
                                      <p:cBhvr>
                                        <p:cTn id="83" dur="1" fill="hold">
                                          <p:stCondLst>
                                            <p:cond delay="0"/>
                                          </p:stCondLst>
                                        </p:cTn>
                                        <p:tgtEl>
                                          <p:spTgt spid="4">
                                            <p:graphicEl>
                                              <a:dgm id="{6788ADC2-E2F7-4F21-ACF5-943D2F30CA80}"/>
                                            </p:graphicEl>
                                          </p:spTgt>
                                        </p:tgtEl>
                                        <p:attrNameLst>
                                          <p:attrName>style.visibility</p:attrName>
                                        </p:attrNameLst>
                                      </p:cBhvr>
                                      <p:to>
                                        <p:strVal val="visible"/>
                                      </p:to>
                                    </p:set>
                                    <p:animEffect transition="in" filter="randombar(horizontal)">
                                      <p:cBhvr>
                                        <p:cTn id="84" dur="500"/>
                                        <p:tgtEl>
                                          <p:spTgt spid="4">
                                            <p:graphicEl>
                                              <a:dgm id="{6788ADC2-E2F7-4F21-ACF5-943D2F30CA80}"/>
                                            </p:graphicEl>
                                          </p:spTgt>
                                        </p:tgtEl>
                                      </p:cBhvr>
                                    </p:animEffect>
                                  </p:childTnLst>
                                </p:cTn>
                              </p:par>
                              <p:par>
                                <p:cTn id="85" presetID="14" presetClass="entr" presetSubtype="10" fill="hold" grpId="0" nodeType="withEffect">
                                  <p:stCondLst>
                                    <p:cond delay="0"/>
                                  </p:stCondLst>
                                  <p:childTnLst>
                                    <p:set>
                                      <p:cBhvr>
                                        <p:cTn id="86" dur="1" fill="hold">
                                          <p:stCondLst>
                                            <p:cond delay="0"/>
                                          </p:stCondLst>
                                        </p:cTn>
                                        <p:tgtEl>
                                          <p:spTgt spid="4">
                                            <p:graphicEl>
                                              <a:dgm id="{D457DA92-369B-41BD-ABA5-5539004DE150}"/>
                                            </p:graphicEl>
                                          </p:spTgt>
                                        </p:tgtEl>
                                        <p:attrNameLst>
                                          <p:attrName>style.visibility</p:attrName>
                                        </p:attrNameLst>
                                      </p:cBhvr>
                                      <p:to>
                                        <p:strVal val="visible"/>
                                      </p:to>
                                    </p:set>
                                    <p:animEffect transition="in" filter="randombar(horizontal)">
                                      <p:cBhvr>
                                        <p:cTn id="87" dur="500"/>
                                        <p:tgtEl>
                                          <p:spTgt spid="4">
                                            <p:graphicEl>
                                              <a:dgm id="{D457DA92-369B-41BD-ABA5-5539004DE150}"/>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Sub>
          <a:bldDgm bld="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Definition</a:t>
            </a:r>
            <a:endParaRPr lang="ar-IQ" dirty="0"/>
          </a:p>
        </p:txBody>
      </p:sp>
      <p:sp>
        <p:nvSpPr>
          <p:cNvPr id="3" name="Content Placeholder 2"/>
          <p:cNvSpPr>
            <a:spLocks noGrp="1"/>
          </p:cNvSpPr>
          <p:nvPr>
            <p:ph idx="1"/>
          </p:nvPr>
        </p:nvSpPr>
        <p:spPr>
          <a:xfrm>
            <a:off x="677334" y="1463041"/>
            <a:ext cx="8916832" cy="4578322"/>
          </a:xfrm>
        </p:spPr>
        <p:txBody>
          <a:bodyPr>
            <a:noAutofit/>
          </a:bodyPr>
          <a:lstStyle/>
          <a:p>
            <a:pPr algn="just" rtl="0"/>
            <a:r>
              <a:rPr lang="en-US" sz="3200" dirty="0"/>
              <a:t>Hydrology : Is the </a:t>
            </a:r>
            <a:r>
              <a:rPr lang="ar-IQ" altLang="ar-IQ" sz="3200" dirty="0">
                <a:solidFill>
                  <a:srgbClr val="212121"/>
                </a:solidFill>
                <a:latin typeface="inherit"/>
              </a:rPr>
              <a:t>Science </a:t>
            </a:r>
            <a:r>
              <a:rPr lang="en-US" sz="3200" dirty="0"/>
              <a:t>discuss the waters of earth, their occurrence, circulation, distribution, chemical and physical properties, their reaction with environmental, and including their relation to living things. The domain of hydrology embraces the full life history of water on earth.</a:t>
            </a:r>
            <a:endParaRPr lang="ar-IQ" sz="3200" dirty="0"/>
          </a:p>
        </p:txBody>
      </p:sp>
    </p:spTree>
    <p:extLst>
      <p:ext uri="{BB962C8B-B14F-4D97-AF65-F5344CB8AC3E}">
        <p14:creationId xmlns:p14="http://schemas.microsoft.com/office/powerpoint/2010/main" val="2647317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up)">
                                      <p:cBhvr>
                                        <p:cTn id="12"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rotWithShape="1">
          <a:blip r:embed="rId2">
            <a:extLst>
              <a:ext uri="{28A0092B-C50C-407E-A947-70E740481C1C}">
                <a14:useLocalDpi xmlns:a14="http://schemas.microsoft.com/office/drawing/2010/main" val="0"/>
              </a:ext>
            </a:extLst>
          </a:blip>
          <a:srcRect l="6855" r="7528"/>
          <a:stretch/>
        </p:blipFill>
        <p:spPr bwMode="auto">
          <a:xfrm>
            <a:off x="424768" y="805767"/>
            <a:ext cx="8961121" cy="6040510"/>
          </a:xfrm>
          <a:prstGeom prst="rect">
            <a:avLst/>
          </a:prstGeom>
          <a:noFill/>
          <a:ln>
            <a:noFill/>
          </a:ln>
        </p:spPr>
      </p:pic>
      <p:sp>
        <p:nvSpPr>
          <p:cNvPr id="2" name="Title 1"/>
          <p:cNvSpPr>
            <a:spLocks noGrp="1"/>
          </p:cNvSpPr>
          <p:nvPr>
            <p:ph type="title"/>
          </p:nvPr>
        </p:nvSpPr>
        <p:spPr>
          <a:xfrm>
            <a:off x="606995" y="131299"/>
            <a:ext cx="8596668" cy="1320800"/>
          </a:xfrm>
        </p:spPr>
        <p:txBody>
          <a:bodyPr/>
          <a:lstStyle/>
          <a:p>
            <a:r>
              <a:rPr lang="en-US" dirty="0"/>
              <a:t>Hydrological Cycle</a:t>
            </a:r>
            <a:endParaRPr lang="ar-IQ" dirty="0"/>
          </a:p>
        </p:txBody>
      </p:sp>
    </p:spTree>
    <p:extLst>
      <p:ext uri="{BB962C8B-B14F-4D97-AF65-F5344CB8AC3E}">
        <p14:creationId xmlns:p14="http://schemas.microsoft.com/office/powerpoint/2010/main" val="162533663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randombar(horizontal)">
                                      <p:cBhvr>
                                        <p:cTn id="14" dur="12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2-D Hydrological Cycle</a:t>
            </a:r>
            <a:endParaRPr lang="ar-IQ"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77334" y="1761587"/>
            <a:ext cx="9262555" cy="4371926"/>
          </a:xfrm>
        </p:spPr>
      </p:pic>
    </p:spTree>
    <p:extLst>
      <p:ext uri="{BB962C8B-B14F-4D97-AF65-F5344CB8AC3E}">
        <p14:creationId xmlns:p14="http://schemas.microsoft.com/office/powerpoint/2010/main" val="3950397838"/>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Hydrology in engineering</a:t>
            </a:r>
            <a:endParaRPr lang="ar-IQ"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71678084"/>
              </p:ext>
            </p:extLst>
          </p:nvPr>
        </p:nvGraphicFramePr>
        <p:xfrm>
          <a:off x="677862" y="1350498"/>
          <a:ext cx="10112058" cy="47970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820511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9" fill="hold" grpId="0" nodeType="clickEffect">
                                  <p:stCondLst>
                                    <p:cond delay="0"/>
                                  </p:stCondLst>
                                  <p:childTnLst>
                                    <p:set>
                                      <p:cBhvr>
                                        <p:cTn id="14" dur="1" fill="hold">
                                          <p:stCondLst>
                                            <p:cond delay="0"/>
                                          </p:stCondLst>
                                        </p:cTn>
                                        <p:tgtEl>
                                          <p:spTgt spid="4">
                                            <p:graphicEl>
                                              <a:dgm id="{FC6DFF50-38C8-4416-AB7E-464C184F6B84}"/>
                                            </p:graphicEl>
                                          </p:spTgt>
                                        </p:tgtEl>
                                        <p:attrNameLst>
                                          <p:attrName>style.visibility</p:attrName>
                                        </p:attrNameLst>
                                      </p:cBhvr>
                                      <p:to>
                                        <p:strVal val="visible"/>
                                      </p:to>
                                    </p:set>
                                    <p:anim calcmode="lin" valueType="num">
                                      <p:cBhvr additive="base">
                                        <p:cTn id="15" dur="500" fill="hold"/>
                                        <p:tgtEl>
                                          <p:spTgt spid="4">
                                            <p:graphicEl>
                                              <a:dgm id="{FC6DFF50-38C8-4416-AB7E-464C184F6B84}"/>
                                            </p:graphic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4">
                                            <p:graphicEl>
                                              <a:dgm id="{FC6DFF50-38C8-4416-AB7E-464C184F6B84}"/>
                                            </p:graphicEl>
                                          </p:spTgt>
                                        </p:tgtEl>
                                        <p:attrNameLst>
                                          <p:attrName>ppt_y</p:attrName>
                                        </p:attrNameLst>
                                      </p:cBhvr>
                                      <p:tavLst>
                                        <p:tav tm="0">
                                          <p:val>
                                            <p:strVal val="0-#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9" fill="hold" grpId="0" nodeType="clickEffect">
                                  <p:stCondLst>
                                    <p:cond delay="0"/>
                                  </p:stCondLst>
                                  <p:childTnLst>
                                    <p:set>
                                      <p:cBhvr>
                                        <p:cTn id="20" dur="1" fill="hold">
                                          <p:stCondLst>
                                            <p:cond delay="0"/>
                                          </p:stCondLst>
                                        </p:cTn>
                                        <p:tgtEl>
                                          <p:spTgt spid="4">
                                            <p:graphicEl>
                                              <a:dgm id="{074FD970-9112-464C-A084-2D661DE9DD9E}"/>
                                            </p:graphicEl>
                                          </p:spTgt>
                                        </p:tgtEl>
                                        <p:attrNameLst>
                                          <p:attrName>style.visibility</p:attrName>
                                        </p:attrNameLst>
                                      </p:cBhvr>
                                      <p:to>
                                        <p:strVal val="visible"/>
                                      </p:to>
                                    </p:set>
                                    <p:anim calcmode="lin" valueType="num">
                                      <p:cBhvr additive="base">
                                        <p:cTn id="21" dur="500" fill="hold"/>
                                        <p:tgtEl>
                                          <p:spTgt spid="4">
                                            <p:graphicEl>
                                              <a:dgm id="{074FD970-9112-464C-A084-2D661DE9DD9E}"/>
                                            </p:graphic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
                                            <p:graphicEl>
                                              <a:dgm id="{074FD970-9112-464C-A084-2D661DE9DD9E}"/>
                                            </p:graphic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Sub>
          <a:bldDgm bld="lvlAtOnce"/>
        </p:bldSub>
      </p:bldGraphic>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157</TotalTime>
  <Words>337</Words>
  <Application>Microsoft Office PowerPoint</Application>
  <PresentationFormat>Widescreen</PresentationFormat>
  <Paragraphs>61</Paragraphs>
  <Slides>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Arial</vt:lpstr>
      <vt:lpstr>inherit</vt:lpstr>
      <vt:lpstr>Tahoma</vt:lpstr>
      <vt:lpstr>Trebuchet MS</vt:lpstr>
      <vt:lpstr>Wingdings</vt:lpstr>
      <vt:lpstr>Wingdings 3</vt:lpstr>
      <vt:lpstr>Facet</vt:lpstr>
      <vt:lpstr>HYDROLOGY</vt:lpstr>
      <vt:lpstr>Syllabus (Course Outline) 3 hour per week </vt:lpstr>
      <vt:lpstr>Syllabus (Course Outline) 3 hour per week </vt:lpstr>
      <vt:lpstr>References</vt:lpstr>
      <vt:lpstr>Definition</vt:lpstr>
      <vt:lpstr>Hydrological Cycle</vt:lpstr>
      <vt:lpstr>2-D Hydrological Cycle</vt:lpstr>
      <vt:lpstr>Hydrology in engineering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HYDROLOGY</dc:title>
  <dc:creator>ياسر الربيعي</dc:creator>
  <cp:lastModifiedBy>Yasir Alrubaye</cp:lastModifiedBy>
  <cp:revision>7</cp:revision>
  <dcterms:created xsi:type="dcterms:W3CDTF">2016-09-08T15:11:19Z</dcterms:created>
  <dcterms:modified xsi:type="dcterms:W3CDTF">2017-12-15T18:01:50Z</dcterms:modified>
</cp:coreProperties>
</file>